
<file path=[Content_Types].xml><?xml version="1.0" encoding="utf-8"?>
<Types xmlns="http://schemas.openxmlformats.org/package/2006/content-types">
  <Default Extension="jfif" ContentType="image/pn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0" r:id="rId3"/>
    <p:sldId id="257" r:id="rId4"/>
    <p:sldId id="259" r:id="rId5"/>
    <p:sldId id="258" r:id="rId6"/>
    <p:sldId id="310" r:id="rId7"/>
    <p:sldId id="260" r:id="rId8"/>
    <p:sldId id="261" r:id="rId9"/>
    <p:sldId id="263" r:id="rId10"/>
    <p:sldId id="262" r:id="rId11"/>
    <p:sldId id="265" r:id="rId12"/>
    <p:sldId id="266" r:id="rId13"/>
    <p:sldId id="267" r:id="rId14"/>
    <p:sldId id="269" r:id="rId15"/>
    <p:sldId id="271" r:id="rId16"/>
    <p:sldId id="272" r:id="rId17"/>
    <p:sldId id="264" r:id="rId18"/>
    <p:sldId id="273" r:id="rId19"/>
    <p:sldId id="274" r:id="rId20"/>
    <p:sldId id="308" r:id="rId21"/>
    <p:sldId id="30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A040DB6-9049-44B8-974B-FB23CD79C83F}">
          <p14:sldIdLst>
            <p14:sldId id="256"/>
            <p14:sldId id="270"/>
            <p14:sldId id="257"/>
            <p14:sldId id="259"/>
            <p14:sldId id="258"/>
            <p14:sldId id="310"/>
            <p14:sldId id="260"/>
            <p14:sldId id="261"/>
            <p14:sldId id="263"/>
            <p14:sldId id="262"/>
            <p14:sldId id="265"/>
            <p14:sldId id="266"/>
            <p14:sldId id="267"/>
            <p14:sldId id="269"/>
            <p14:sldId id="271"/>
            <p14:sldId id="272"/>
            <p14:sldId id="264"/>
            <p14:sldId id="273"/>
            <p14:sldId id="274"/>
            <p14:sldId id="308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1" d="100"/>
          <a:sy n="71" d="100"/>
        </p:scale>
        <p:origin x="224" y="-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1E1D12-A3BC-4931-8D74-661DC30416E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647F1EA-F245-44C2-8035-21F101643D64}">
      <dgm:prSet/>
      <dgm:spPr/>
      <dgm:t>
        <a:bodyPr/>
        <a:lstStyle/>
        <a:p>
          <a:pPr>
            <a:lnSpc>
              <a:spcPct val="100000"/>
            </a:lnSpc>
          </a:pPr>
          <a:r>
            <a:rPr lang="tr-TR"/>
            <a:t>Offline path planning </a:t>
          </a:r>
          <a:endParaRPr lang="en-US"/>
        </a:p>
      </dgm:t>
    </dgm:pt>
    <dgm:pt modelId="{62D731FE-2BAA-4243-97ED-D88B9B7D1B70}" type="parTrans" cxnId="{B8824112-AAAD-45BD-B5F2-40386767ED38}">
      <dgm:prSet/>
      <dgm:spPr/>
      <dgm:t>
        <a:bodyPr/>
        <a:lstStyle/>
        <a:p>
          <a:endParaRPr lang="en-US"/>
        </a:p>
      </dgm:t>
    </dgm:pt>
    <dgm:pt modelId="{514F4420-ECF6-4E94-92EA-B1F368B03683}" type="sibTrans" cxnId="{B8824112-AAAD-45BD-B5F2-40386767ED38}">
      <dgm:prSet/>
      <dgm:spPr/>
      <dgm:t>
        <a:bodyPr/>
        <a:lstStyle/>
        <a:p>
          <a:endParaRPr lang="en-US"/>
        </a:p>
      </dgm:t>
    </dgm:pt>
    <dgm:pt modelId="{62DF224D-DFE0-45C3-9B42-059C16274C01}">
      <dgm:prSet/>
      <dgm:spPr/>
      <dgm:t>
        <a:bodyPr/>
        <a:lstStyle/>
        <a:p>
          <a:pPr>
            <a:lnSpc>
              <a:spcPct val="100000"/>
            </a:lnSpc>
          </a:pPr>
          <a:r>
            <a:rPr lang="tr-TR"/>
            <a:t>Map created</a:t>
          </a:r>
          <a:endParaRPr lang="en-US"/>
        </a:p>
      </dgm:t>
    </dgm:pt>
    <dgm:pt modelId="{6C438C12-3A7A-4C5F-ACCD-04E33EBAF8B3}" type="parTrans" cxnId="{BC9B7D9A-AC27-431E-A14D-D95C41C8C308}">
      <dgm:prSet/>
      <dgm:spPr/>
      <dgm:t>
        <a:bodyPr/>
        <a:lstStyle/>
        <a:p>
          <a:endParaRPr lang="en-US"/>
        </a:p>
      </dgm:t>
    </dgm:pt>
    <dgm:pt modelId="{189A93B0-9BD0-4FCA-B9C3-5BF50C2CF356}" type="sibTrans" cxnId="{BC9B7D9A-AC27-431E-A14D-D95C41C8C308}">
      <dgm:prSet/>
      <dgm:spPr/>
      <dgm:t>
        <a:bodyPr/>
        <a:lstStyle/>
        <a:p>
          <a:endParaRPr lang="en-US"/>
        </a:p>
      </dgm:t>
    </dgm:pt>
    <dgm:pt modelId="{5BA1AA79-16D9-4EC0-B99C-B0EABC95C65D}">
      <dgm:prSet/>
      <dgm:spPr/>
      <dgm:t>
        <a:bodyPr/>
        <a:lstStyle/>
        <a:p>
          <a:pPr>
            <a:lnSpc>
              <a:spcPct val="100000"/>
            </a:lnSpc>
          </a:pPr>
          <a:r>
            <a:rPr lang="tr-TR"/>
            <a:t>Before execution</a:t>
          </a:r>
          <a:endParaRPr lang="en-US"/>
        </a:p>
      </dgm:t>
    </dgm:pt>
    <dgm:pt modelId="{305C12D2-5CFD-4757-9D93-6F6BE96F3B2B}" type="parTrans" cxnId="{421AC2A8-D19D-497F-A10F-34CC4F3045C4}">
      <dgm:prSet/>
      <dgm:spPr/>
      <dgm:t>
        <a:bodyPr/>
        <a:lstStyle/>
        <a:p>
          <a:endParaRPr lang="en-US"/>
        </a:p>
      </dgm:t>
    </dgm:pt>
    <dgm:pt modelId="{55A5DE11-0353-498B-8C4D-89B2D970DDDE}" type="sibTrans" cxnId="{421AC2A8-D19D-497F-A10F-34CC4F3045C4}">
      <dgm:prSet/>
      <dgm:spPr/>
      <dgm:t>
        <a:bodyPr/>
        <a:lstStyle/>
        <a:p>
          <a:endParaRPr lang="en-US"/>
        </a:p>
      </dgm:t>
    </dgm:pt>
    <dgm:pt modelId="{C73C79E8-22CE-4665-86F5-D5A70C871C29}">
      <dgm:prSet/>
      <dgm:spPr/>
      <dgm:t>
        <a:bodyPr/>
        <a:lstStyle/>
        <a:p>
          <a:pPr>
            <a:lnSpc>
              <a:spcPct val="100000"/>
            </a:lnSpc>
          </a:pPr>
          <a:r>
            <a:rPr lang="tr-TR"/>
            <a:t>Online path planning</a:t>
          </a:r>
          <a:endParaRPr lang="en-US"/>
        </a:p>
      </dgm:t>
    </dgm:pt>
    <dgm:pt modelId="{E3A9BAEF-D906-48C8-9A8F-B112B548697F}" type="parTrans" cxnId="{343C5B6E-4C48-4E8A-9DD6-D9AEDC7C14F4}">
      <dgm:prSet/>
      <dgm:spPr/>
      <dgm:t>
        <a:bodyPr/>
        <a:lstStyle/>
        <a:p>
          <a:endParaRPr lang="en-US"/>
        </a:p>
      </dgm:t>
    </dgm:pt>
    <dgm:pt modelId="{50226B18-DF11-4584-A47C-F5D70A3245E5}" type="sibTrans" cxnId="{343C5B6E-4C48-4E8A-9DD6-D9AEDC7C14F4}">
      <dgm:prSet/>
      <dgm:spPr/>
      <dgm:t>
        <a:bodyPr/>
        <a:lstStyle/>
        <a:p>
          <a:endParaRPr lang="en-US"/>
        </a:p>
      </dgm:t>
    </dgm:pt>
    <dgm:pt modelId="{D1500301-BC03-4CDE-9106-9C2ACD78E6E3}">
      <dgm:prSet/>
      <dgm:spPr/>
      <dgm:t>
        <a:bodyPr/>
        <a:lstStyle/>
        <a:p>
          <a:pPr>
            <a:lnSpc>
              <a:spcPct val="100000"/>
            </a:lnSpc>
          </a:pPr>
          <a:r>
            <a:rPr lang="tr-TR"/>
            <a:t>Real time, during execution</a:t>
          </a:r>
          <a:endParaRPr lang="en-US"/>
        </a:p>
      </dgm:t>
    </dgm:pt>
    <dgm:pt modelId="{D8425F23-5C9A-42BE-B7A3-7CB9D6F9B2B8}" type="parTrans" cxnId="{21E2BBC1-4C94-4133-8F1E-383AA9CD0090}">
      <dgm:prSet/>
      <dgm:spPr/>
      <dgm:t>
        <a:bodyPr/>
        <a:lstStyle/>
        <a:p>
          <a:endParaRPr lang="en-US"/>
        </a:p>
      </dgm:t>
    </dgm:pt>
    <dgm:pt modelId="{F267143A-CBB8-45DF-9841-CBB4D9A5509A}" type="sibTrans" cxnId="{21E2BBC1-4C94-4133-8F1E-383AA9CD0090}">
      <dgm:prSet/>
      <dgm:spPr/>
      <dgm:t>
        <a:bodyPr/>
        <a:lstStyle/>
        <a:p>
          <a:endParaRPr lang="en-US"/>
        </a:p>
      </dgm:t>
    </dgm:pt>
    <dgm:pt modelId="{BBBCC66A-91E1-4628-A59D-B0FAEC1D5BFF}">
      <dgm:prSet/>
      <dgm:spPr/>
      <dgm:t>
        <a:bodyPr/>
        <a:lstStyle/>
        <a:p>
          <a:pPr>
            <a:lnSpc>
              <a:spcPct val="100000"/>
            </a:lnSpc>
          </a:pPr>
          <a:r>
            <a:rPr lang="tr-TR"/>
            <a:t>Robust to dynamic obstacles</a:t>
          </a:r>
          <a:endParaRPr lang="en-US"/>
        </a:p>
      </dgm:t>
    </dgm:pt>
    <dgm:pt modelId="{7D012F25-F7A2-41EA-A5CB-A8FF295084FE}" type="parTrans" cxnId="{B9393801-C02B-4D27-B3FB-CE9138CA1166}">
      <dgm:prSet/>
      <dgm:spPr/>
      <dgm:t>
        <a:bodyPr/>
        <a:lstStyle/>
        <a:p>
          <a:endParaRPr lang="en-US"/>
        </a:p>
      </dgm:t>
    </dgm:pt>
    <dgm:pt modelId="{67EECD18-087C-4F6C-8D0D-9DAD45069A72}" type="sibTrans" cxnId="{B9393801-C02B-4D27-B3FB-CE9138CA1166}">
      <dgm:prSet/>
      <dgm:spPr/>
      <dgm:t>
        <a:bodyPr/>
        <a:lstStyle/>
        <a:p>
          <a:endParaRPr lang="en-US"/>
        </a:p>
      </dgm:t>
    </dgm:pt>
    <dgm:pt modelId="{8247C801-5F93-45EB-87B9-86EC0542A3EF}" type="pres">
      <dgm:prSet presAssocID="{611E1D12-A3BC-4931-8D74-661DC30416EB}" presName="root" presStyleCnt="0">
        <dgm:presLayoutVars>
          <dgm:dir/>
          <dgm:resizeHandles val="exact"/>
        </dgm:presLayoutVars>
      </dgm:prSet>
      <dgm:spPr/>
    </dgm:pt>
    <dgm:pt modelId="{96FF18BC-4C50-4FDD-A62F-EA677F46662B}" type="pres">
      <dgm:prSet presAssocID="{2647F1EA-F245-44C2-8035-21F101643D64}" presName="compNode" presStyleCnt="0"/>
      <dgm:spPr/>
    </dgm:pt>
    <dgm:pt modelId="{C47086D0-1518-4DF4-9928-F9A49C05E92A}" type="pres">
      <dgm:prSet presAssocID="{2647F1EA-F245-44C2-8035-21F101643D64}" presName="bgRect" presStyleLbl="bgShp" presStyleIdx="0" presStyleCnt="2"/>
      <dgm:spPr/>
    </dgm:pt>
    <dgm:pt modelId="{715CE9F2-04BE-43C8-87E9-CFF8DD9CD71A}" type="pres">
      <dgm:prSet presAssocID="{2647F1EA-F245-44C2-8035-21F101643D6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945E86FC-770C-4F16-9D2B-C5713455E2EB}" type="pres">
      <dgm:prSet presAssocID="{2647F1EA-F245-44C2-8035-21F101643D64}" presName="spaceRect" presStyleCnt="0"/>
      <dgm:spPr/>
    </dgm:pt>
    <dgm:pt modelId="{2B0B0111-E2D6-4FE1-84F9-5B96AC7E8149}" type="pres">
      <dgm:prSet presAssocID="{2647F1EA-F245-44C2-8035-21F101643D64}" presName="parTx" presStyleLbl="revTx" presStyleIdx="0" presStyleCnt="4">
        <dgm:presLayoutVars>
          <dgm:chMax val="0"/>
          <dgm:chPref val="0"/>
        </dgm:presLayoutVars>
      </dgm:prSet>
      <dgm:spPr/>
    </dgm:pt>
    <dgm:pt modelId="{647AEBFD-255E-49CE-B360-D744715CEBC4}" type="pres">
      <dgm:prSet presAssocID="{2647F1EA-F245-44C2-8035-21F101643D64}" presName="desTx" presStyleLbl="revTx" presStyleIdx="1" presStyleCnt="4">
        <dgm:presLayoutVars/>
      </dgm:prSet>
      <dgm:spPr/>
    </dgm:pt>
    <dgm:pt modelId="{6CB44F4B-0501-4C17-98EA-48495000008E}" type="pres">
      <dgm:prSet presAssocID="{514F4420-ECF6-4E94-92EA-B1F368B03683}" presName="sibTrans" presStyleCnt="0"/>
      <dgm:spPr/>
    </dgm:pt>
    <dgm:pt modelId="{2F64DB22-2E61-4AEE-9EAD-C4FFC53B5D88}" type="pres">
      <dgm:prSet presAssocID="{C73C79E8-22CE-4665-86F5-D5A70C871C29}" presName="compNode" presStyleCnt="0"/>
      <dgm:spPr/>
    </dgm:pt>
    <dgm:pt modelId="{93037352-3E19-4955-88C9-AA0871B133CA}" type="pres">
      <dgm:prSet presAssocID="{C73C79E8-22CE-4665-86F5-D5A70C871C29}" presName="bgRect" presStyleLbl="bgShp" presStyleIdx="1" presStyleCnt="2"/>
      <dgm:spPr/>
    </dgm:pt>
    <dgm:pt modelId="{F5A600C8-6FD5-44EA-861E-96083D824B08}" type="pres">
      <dgm:prSet presAssocID="{C73C79E8-22CE-4665-86F5-D5A70C871C2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D3F54631-A59C-4BA8-A3AA-D08D55A6E3FC}" type="pres">
      <dgm:prSet presAssocID="{C73C79E8-22CE-4665-86F5-D5A70C871C29}" presName="spaceRect" presStyleCnt="0"/>
      <dgm:spPr/>
    </dgm:pt>
    <dgm:pt modelId="{3BA5863E-F745-4FF5-8C5E-B236B243BCEB}" type="pres">
      <dgm:prSet presAssocID="{C73C79E8-22CE-4665-86F5-D5A70C871C29}" presName="parTx" presStyleLbl="revTx" presStyleIdx="2" presStyleCnt="4">
        <dgm:presLayoutVars>
          <dgm:chMax val="0"/>
          <dgm:chPref val="0"/>
        </dgm:presLayoutVars>
      </dgm:prSet>
      <dgm:spPr/>
    </dgm:pt>
    <dgm:pt modelId="{0268DC98-F42C-4369-95B7-F99F9A3B2BC6}" type="pres">
      <dgm:prSet presAssocID="{C73C79E8-22CE-4665-86F5-D5A70C871C29}" presName="desTx" presStyleLbl="revTx" presStyleIdx="3" presStyleCnt="4">
        <dgm:presLayoutVars/>
      </dgm:prSet>
      <dgm:spPr/>
    </dgm:pt>
  </dgm:ptLst>
  <dgm:cxnLst>
    <dgm:cxn modelId="{B9393801-C02B-4D27-B3FB-CE9138CA1166}" srcId="{C73C79E8-22CE-4665-86F5-D5A70C871C29}" destId="{BBBCC66A-91E1-4628-A59D-B0FAEC1D5BFF}" srcOrd="1" destOrd="0" parTransId="{7D012F25-F7A2-41EA-A5CB-A8FF295084FE}" sibTransId="{67EECD18-087C-4F6C-8D0D-9DAD45069A72}"/>
    <dgm:cxn modelId="{1C1D8410-AC7F-4462-AC88-09E934AA7ED1}" type="presOf" srcId="{611E1D12-A3BC-4931-8D74-661DC30416EB}" destId="{8247C801-5F93-45EB-87B9-86EC0542A3EF}" srcOrd="0" destOrd="0" presId="urn:microsoft.com/office/officeart/2018/2/layout/IconVerticalSolidList"/>
    <dgm:cxn modelId="{D66CFD10-7ED6-4A4C-8500-73A1E87E56C3}" type="presOf" srcId="{2647F1EA-F245-44C2-8035-21F101643D64}" destId="{2B0B0111-E2D6-4FE1-84F9-5B96AC7E8149}" srcOrd="0" destOrd="0" presId="urn:microsoft.com/office/officeart/2018/2/layout/IconVerticalSolidList"/>
    <dgm:cxn modelId="{22FA3212-B222-431E-BED1-85146E23331E}" type="presOf" srcId="{5BA1AA79-16D9-4EC0-B99C-B0EABC95C65D}" destId="{647AEBFD-255E-49CE-B360-D744715CEBC4}" srcOrd="0" destOrd="1" presId="urn:microsoft.com/office/officeart/2018/2/layout/IconVerticalSolidList"/>
    <dgm:cxn modelId="{B8824112-AAAD-45BD-B5F2-40386767ED38}" srcId="{611E1D12-A3BC-4931-8D74-661DC30416EB}" destId="{2647F1EA-F245-44C2-8035-21F101643D64}" srcOrd="0" destOrd="0" parTransId="{62D731FE-2BAA-4243-97ED-D88B9B7D1B70}" sibTransId="{514F4420-ECF6-4E94-92EA-B1F368B03683}"/>
    <dgm:cxn modelId="{68E36E25-C63A-40FE-9905-FF4A97AC716F}" type="presOf" srcId="{BBBCC66A-91E1-4628-A59D-B0FAEC1D5BFF}" destId="{0268DC98-F42C-4369-95B7-F99F9A3B2BC6}" srcOrd="0" destOrd="1" presId="urn:microsoft.com/office/officeart/2018/2/layout/IconVerticalSolidList"/>
    <dgm:cxn modelId="{F365B225-FB0B-4A63-A41A-BDB5DDC25742}" type="presOf" srcId="{C73C79E8-22CE-4665-86F5-D5A70C871C29}" destId="{3BA5863E-F745-4FF5-8C5E-B236B243BCEB}" srcOrd="0" destOrd="0" presId="urn:microsoft.com/office/officeart/2018/2/layout/IconVerticalSolidList"/>
    <dgm:cxn modelId="{343C5B6E-4C48-4E8A-9DD6-D9AEDC7C14F4}" srcId="{611E1D12-A3BC-4931-8D74-661DC30416EB}" destId="{C73C79E8-22CE-4665-86F5-D5A70C871C29}" srcOrd="1" destOrd="0" parTransId="{E3A9BAEF-D906-48C8-9A8F-B112B548697F}" sibTransId="{50226B18-DF11-4584-A47C-F5D70A3245E5}"/>
    <dgm:cxn modelId="{C20FDC94-B640-4E2B-965F-87B218981EBE}" type="presOf" srcId="{D1500301-BC03-4CDE-9106-9C2ACD78E6E3}" destId="{0268DC98-F42C-4369-95B7-F99F9A3B2BC6}" srcOrd="0" destOrd="0" presId="urn:microsoft.com/office/officeart/2018/2/layout/IconVerticalSolidList"/>
    <dgm:cxn modelId="{BC9B7D9A-AC27-431E-A14D-D95C41C8C308}" srcId="{2647F1EA-F245-44C2-8035-21F101643D64}" destId="{62DF224D-DFE0-45C3-9B42-059C16274C01}" srcOrd="0" destOrd="0" parTransId="{6C438C12-3A7A-4C5F-ACCD-04E33EBAF8B3}" sibTransId="{189A93B0-9BD0-4FCA-B9C3-5BF50C2CF356}"/>
    <dgm:cxn modelId="{421AC2A8-D19D-497F-A10F-34CC4F3045C4}" srcId="{2647F1EA-F245-44C2-8035-21F101643D64}" destId="{5BA1AA79-16D9-4EC0-B99C-B0EABC95C65D}" srcOrd="1" destOrd="0" parTransId="{305C12D2-5CFD-4757-9D93-6F6BE96F3B2B}" sibTransId="{55A5DE11-0353-498B-8C4D-89B2D970DDDE}"/>
    <dgm:cxn modelId="{21E2BBC1-4C94-4133-8F1E-383AA9CD0090}" srcId="{C73C79E8-22CE-4665-86F5-D5A70C871C29}" destId="{D1500301-BC03-4CDE-9106-9C2ACD78E6E3}" srcOrd="0" destOrd="0" parTransId="{D8425F23-5C9A-42BE-B7A3-7CB9D6F9B2B8}" sibTransId="{F267143A-CBB8-45DF-9841-CBB4D9A5509A}"/>
    <dgm:cxn modelId="{2064CEC3-11D9-4247-B9F0-CE79C964CC20}" type="presOf" srcId="{62DF224D-DFE0-45C3-9B42-059C16274C01}" destId="{647AEBFD-255E-49CE-B360-D744715CEBC4}" srcOrd="0" destOrd="0" presId="urn:microsoft.com/office/officeart/2018/2/layout/IconVerticalSolidList"/>
    <dgm:cxn modelId="{0C51C957-F9EF-493B-BB10-E426D6653BBD}" type="presParOf" srcId="{8247C801-5F93-45EB-87B9-86EC0542A3EF}" destId="{96FF18BC-4C50-4FDD-A62F-EA677F46662B}" srcOrd="0" destOrd="0" presId="urn:microsoft.com/office/officeart/2018/2/layout/IconVerticalSolidList"/>
    <dgm:cxn modelId="{4A9C3631-F0F4-440C-8FC4-748F93DC0967}" type="presParOf" srcId="{96FF18BC-4C50-4FDD-A62F-EA677F46662B}" destId="{C47086D0-1518-4DF4-9928-F9A49C05E92A}" srcOrd="0" destOrd="0" presId="urn:microsoft.com/office/officeart/2018/2/layout/IconVerticalSolidList"/>
    <dgm:cxn modelId="{C2092A83-CDDF-45CA-A801-0064FDEC4F2C}" type="presParOf" srcId="{96FF18BC-4C50-4FDD-A62F-EA677F46662B}" destId="{715CE9F2-04BE-43C8-87E9-CFF8DD9CD71A}" srcOrd="1" destOrd="0" presId="urn:microsoft.com/office/officeart/2018/2/layout/IconVerticalSolidList"/>
    <dgm:cxn modelId="{C1F26FFA-B61D-45D4-A1C6-9E4942D8A1E6}" type="presParOf" srcId="{96FF18BC-4C50-4FDD-A62F-EA677F46662B}" destId="{945E86FC-770C-4F16-9D2B-C5713455E2EB}" srcOrd="2" destOrd="0" presId="urn:microsoft.com/office/officeart/2018/2/layout/IconVerticalSolidList"/>
    <dgm:cxn modelId="{131294CF-5B3A-47F0-9FAD-B038558C9D7C}" type="presParOf" srcId="{96FF18BC-4C50-4FDD-A62F-EA677F46662B}" destId="{2B0B0111-E2D6-4FE1-84F9-5B96AC7E8149}" srcOrd="3" destOrd="0" presId="urn:microsoft.com/office/officeart/2018/2/layout/IconVerticalSolidList"/>
    <dgm:cxn modelId="{B5101B2A-2B12-4F63-8F47-2D2C5C718E83}" type="presParOf" srcId="{96FF18BC-4C50-4FDD-A62F-EA677F46662B}" destId="{647AEBFD-255E-49CE-B360-D744715CEBC4}" srcOrd="4" destOrd="0" presId="urn:microsoft.com/office/officeart/2018/2/layout/IconVerticalSolidList"/>
    <dgm:cxn modelId="{FFBC7FA1-521C-487E-9702-05FAF3E8E5DE}" type="presParOf" srcId="{8247C801-5F93-45EB-87B9-86EC0542A3EF}" destId="{6CB44F4B-0501-4C17-98EA-48495000008E}" srcOrd="1" destOrd="0" presId="urn:microsoft.com/office/officeart/2018/2/layout/IconVerticalSolidList"/>
    <dgm:cxn modelId="{C7E6B116-2275-4981-845A-0BD2790E7502}" type="presParOf" srcId="{8247C801-5F93-45EB-87B9-86EC0542A3EF}" destId="{2F64DB22-2E61-4AEE-9EAD-C4FFC53B5D88}" srcOrd="2" destOrd="0" presId="urn:microsoft.com/office/officeart/2018/2/layout/IconVerticalSolidList"/>
    <dgm:cxn modelId="{B30E3C42-EA27-4891-8A54-88944678853C}" type="presParOf" srcId="{2F64DB22-2E61-4AEE-9EAD-C4FFC53B5D88}" destId="{93037352-3E19-4955-88C9-AA0871B133CA}" srcOrd="0" destOrd="0" presId="urn:microsoft.com/office/officeart/2018/2/layout/IconVerticalSolidList"/>
    <dgm:cxn modelId="{36924083-41CC-4FA8-9934-0697ED90B271}" type="presParOf" srcId="{2F64DB22-2E61-4AEE-9EAD-C4FFC53B5D88}" destId="{F5A600C8-6FD5-44EA-861E-96083D824B08}" srcOrd="1" destOrd="0" presId="urn:microsoft.com/office/officeart/2018/2/layout/IconVerticalSolidList"/>
    <dgm:cxn modelId="{AA1F7FE2-7CB3-4217-9BB5-1AD83BFE3FB2}" type="presParOf" srcId="{2F64DB22-2E61-4AEE-9EAD-C4FFC53B5D88}" destId="{D3F54631-A59C-4BA8-A3AA-D08D55A6E3FC}" srcOrd="2" destOrd="0" presId="urn:microsoft.com/office/officeart/2018/2/layout/IconVerticalSolidList"/>
    <dgm:cxn modelId="{EE5C8616-75D9-4C09-8B0F-28CABC277DC3}" type="presParOf" srcId="{2F64DB22-2E61-4AEE-9EAD-C4FFC53B5D88}" destId="{3BA5863E-F745-4FF5-8C5E-B236B243BCEB}" srcOrd="3" destOrd="0" presId="urn:microsoft.com/office/officeart/2018/2/layout/IconVerticalSolidList"/>
    <dgm:cxn modelId="{FAE20EF4-C1BF-4901-BC4D-1B4BB8AEF262}" type="presParOf" srcId="{2F64DB22-2E61-4AEE-9EAD-C4FFC53B5D88}" destId="{0268DC98-F42C-4369-95B7-F99F9A3B2BC6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FBBEBA-8153-4B54-B130-A5D1E53E87F5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74E24E-2C71-48C3-9BF2-8C416C6E63C6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/>
            <a:t>Showing the path to the destination on tablet</a:t>
          </a:r>
          <a:endParaRPr lang="en-US" dirty="0"/>
        </a:p>
      </dgm:t>
    </dgm:pt>
    <dgm:pt modelId="{9CCC7C04-3F28-4AD0-9E9D-8E3C7351D32E}" type="parTrans" cxnId="{0E163A17-264B-43A5-8CC3-1CCDE66FDFA9}">
      <dgm:prSet/>
      <dgm:spPr/>
      <dgm:t>
        <a:bodyPr/>
        <a:lstStyle/>
        <a:p>
          <a:endParaRPr lang="en-US"/>
        </a:p>
      </dgm:t>
    </dgm:pt>
    <dgm:pt modelId="{D743539A-3AAA-4EC6-A778-E8A8B7BCB1D7}" type="sibTrans" cxnId="{0E163A17-264B-43A5-8CC3-1CCDE66FDFA9}">
      <dgm:prSet/>
      <dgm:spPr/>
      <dgm:t>
        <a:bodyPr/>
        <a:lstStyle/>
        <a:p>
          <a:endParaRPr lang="en-US"/>
        </a:p>
      </dgm:t>
    </dgm:pt>
    <dgm:pt modelId="{8C311729-DA2F-4305-BF11-0BC0AF110AA3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/>
            <a:t>Granting small requests</a:t>
          </a:r>
          <a:endParaRPr lang="en-US" dirty="0"/>
        </a:p>
      </dgm:t>
    </dgm:pt>
    <dgm:pt modelId="{D953D4E4-B0A2-4003-8BCE-37705C73899C}" type="parTrans" cxnId="{A74F4EA9-2249-4C3E-BEE1-6CB4B581EF03}">
      <dgm:prSet/>
      <dgm:spPr/>
      <dgm:t>
        <a:bodyPr/>
        <a:lstStyle/>
        <a:p>
          <a:endParaRPr lang="en-US"/>
        </a:p>
      </dgm:t>
    </dgm:pt>
    <dgm:pt modelId="{BE90A55A-A226-415B-89CD-2464EC1F2450}" type="sibTrans" cxnId="{A74F4EA9-2249-4C3E-BEE1-6CB4B581EF03}">
      <dgm:prSet/>
      <dgm:spPr/>
      <dgm:t>
        <a:bodyPr/>
        <a:lstStyle/>
        <a:p>
          <a:endParaRPr lang="en-US"/>
        </a:p>
      </dgm:t>
    </dgm:pt>
    <dgm:pt modelId="{87E49A1F-A847-47E5-81FF-3021D830453E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/>
            <a:t>Forming dialogue</a:t>
          </a:r>
          <a:endParaRPr lang="en-US" dirty="0"/>
        </a:p>
      </dgm:t>
    </dgm:pt>
    <dgm:pt modelId="{7730C857-0349-4E34-BC25-9070D6C999F1}" type="parTrans" cxnId="{C7981466-4590-464B-AF0A-AD9AB05F9B99}">
      <dgm:prSet/>
      <dgm:spPr/>
      <dgm:t>
        <a:bodyPr/>
        <a:lstStyle/>
        <a:p>
          <a:endParaRPr lang="en-US"/>
        </a:p>
      </dgm:t>
    </dgm:pt>
    <dgm:pt modelId="{BBD90EA9-C763-4748-9F6C-A9DF3D30A0C2}" type="sibTrans" cxnId="{C7981466-4590-464B-AF0A-AD9AB05F9B99}">
      <dgm:prSet/>
      <dgm:spPr/>
      <dgm:t>
        <a:bodyPr/>
        <a:lstStyle/>
        <a:p>
          <a:endParaRPr lang="en-US"/>
        </a:p>
      </dgm:t>
    </dgm:pt>
    <dgm:pt modelId="{26F9C397-7E99-498E-BED4-3968D0C4E50F}" type="pres">
      <dgm:prSet presAssocID="{E8FBBEBA-8153-4B54-B130-A5D1E53E87F5}" presName="root" presStyleCnt="0">
        <dgm:presLayoutVars>
          <dgm:dir/>
          <dgm:resizeHandles val="exact"/>
        </dgm:presLayoutVars>
      </dgm:prSet>
      <dgm:spPr/>
    </dgm:pt>
    <dgm:pt modelId="{0C98A27D-0DE4-4352-92F3-1BFDDC69A4F3}" type="pres">
      <dgm:prSet presAssocID="{5074E24E-2C71-48C3-9BF2-8C416C6E63C6}" presName="compNode" presStyleCnt="0"/>
      <dgm:spPr/>
    </dgm:pt>
    <dgm:pt modelId="{A0CBD46E-FD14-4705-A658-658FCBD2ADF6}" type="pres">
      <dgm:prSet presAssocID="{5074E24E-2C71-48C3-9BF2-8C416C6E63C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7EF9CE0A-B363-475A-8587-B01791B03E0E}" type="pres">
      <dgm:prSet presAssocID="{5074E24E-2C71-48C3-9BF2-8C416C6E63C6}" presName="spaceRect" presStyleCnt="0"/>
      <dgm:spPr/>
    </dgm:pt>
    <dgm:pt modelId="{7530BA98-0F16-4EA2-A829-A6329526BED2}" type="pres">
      <dgm:prSet presAssocID="{5074E24E-2C71-48C3-9BF2-8C416C6E63C6}" presName="textRect" presStyleLbl="revTx" presStyleIdx="0" presStyleCnt="3">
        <dgm:presLayoutVars>
          <dgm:chMax val="1"/>
          <dgm:chPref val="1"/>
        </dgm:presLayoutVars>
      </dgm:prSet>
      <dgm:spPr/>
    </dgm:pt>
    <dgm:pt modelId="{9EA750AD-F35A-40DD-953A-EF70C4287D48}" type="pres">
      <dgm:prSet presAssocID="{D743539A-3AAA-4EC6-A778-E8A8B7BCB1D7}" presName="sibTrans" presStyleCnt="0"/>
      <dgm:spPr/>
    </dgm:pt>
    <dgm:pt modelId="{95620E09-8C73-4BD8-A91B-EE71353BD86C}" type="pres">
      <dgm:prSet presAssocID="{8C311729-DA2F-4305-BF11-0BC0AF110AA3}" presName="compNode" presStyleCnt="0"/>
      <dgm:spPr/>
    </dgm:pt>
    <dgm:pt modelId="{7BCD92E4-D6BD-4519-863A-B68BF20DA966}" type="pres">
      <dgm:prSet presAssocID="{8C311729-DA2F-4305-BF11-0BC0AF110AA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EA2D389-4451-49D1-9609-C76B2D9AFF72}" type="pres">
      <dgm:prSet presAssocID="{8C311729-DA2F-4305-BF11-0BC0AF110AA3}" presName="spaceRect" presStyleCnt="0"/>
      <dgm:spPr/>
    </dgm:pt>
    <dgm:pt modelId="{6E128036-5D89-4053-BDE2-CC0626A06B47}" type="pres">
      <dgm:prSet presAssocID="{8C311729-DA2F-4305-BF11-0BC0AF110AA3}" presName="textRect" presStyleLbl="revTx" presStyleIdx="1" presStyleCnt="3">
        <dgm:presLayoutVars>
          <dgm:chMax val="1"/>
          <dgm:chPref val="1"/>
        </dgm:presLayoutVars>
      </dgm:prSet>
      <dgm:spPr/>
    </dgm:pt>
    <dgm:pt modelId="{5A221E7D-EF82-4597-A4DD-B02A39DF5DA5}" type="pres">
      <dgm:prSet presAssocID="{BE90A55A-A226-415B-89CD-2464EC1F2450}" presName="sibTrans" presStyleCnt="0"/>
      <dgm:spPr/>
    </dgm:pt>
    <dgm:pt modelId="{D5CA88B0-96DD-4D8F-8330-0C631BEF207D}" type="pres">
      <dgm:prSet presAssocID="{87E49A1F-A847-47E5-81FF-3021D830453E}" presName="compNode" presStyleCnt="0"/>
      <dgm:spPr/>
    </dgm:pt>
    <dgm:pt modelId="{D769D875-7FD6-48EF-BB14-63A498D54B8E}" type="pres">
      <dgm:prSet presAssocID="{87E49A1F-A847-47E5-81FF-3021D830453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oice"/>
        </a:ext>
      </dgm:extLst>
    </dgm:pt>
    <dgm:pt modelId="{EC7A68E2-C1A7-49E0-8DF0-79887B98F7D3}" type="pres">
      <dgm:prSet presAssocID="{87E49A1F-A847-47E5-81FF-3021D830453E}" presName="spaceRect" presStyleCnt="0"/>
      <dgm:spPr/>
    </dgm:pt>
    <dgm:pt modelId="{0F896477-28A4-41F5-BFB7-E347B037CFE6}" type="pres">
      <dgm:prSet presAssocID="{87E49A1F-A847-47E5-81FF-3021D830453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E163A17-264B-43A5-8CC3-1CCDE66FDFA9}" srcId="{E8FBBEBA-8153-4B54-B130-A5D1E53E87F5}" destId="{5074E24E-2C71-48C3-9BF2-8C416C6E63C6}" srcOrd="0" destOrd="0" parTransId="{9CCC7C04-3F28-4AD0-9E9D-8E3C7351D32E}" sibTransId="{D743539A-3AAA-4EC6-A778-E8A8B7BCB1D7}"/>
    <dgm:cxn modelId="{C7981466-4590-464B-AF0A-AD9AB05F9B99}" srcId="{E8FBBEBA-8153-4B54-B130-A5D1E53E87F5}" destId="{87E49A1F-A847-47E5-81FF-3021D830453E}" srcOrd="2" destOrd="0" parTransId="{7730C857-0349-4E34-BC25-9070D6C999F1}" sibTransId="{BBD90EA9-C763-4748-9F6C-A9DF3D30A0C2}"/>
    <dgm:cxn modelId="{3ECD744A-E1A2-4134-A092-E850602B68FA}" type="presOf" srcId="{5074E24E-2C71-48C3-9BF2-8C416C6E63C6}" destId="{7530BA98-0F16-4EA2-A829-A6329526BED2}" srcOrd="0" destOrd="0" presId="urn:microsoft.com/office/officeart/2018/2/layout/IconLabelList"/>
    <dgm:cxn modelId="{8AAA91A1-4DFA-49B8-9CD4-26D277F68E14}" type="presOf" srcId="{87E49A1F-A847-47E5-81FF-3021D830453E}" destId="{0F896477-28A4-41F5-BFB7-E347B037CFE6}" srcOrd="0" destOrd="0" presId="urn:microsoft.com/office/officeart/2018/2/layout/IconLabelList"/>
    <dgm:cxn modelId="{A74F4EA9-2249-4C3E-BEE1-6CB4B581EF03}" srcId="{E8FBBEBA-8153-4B54-B130-A5D1E53E87F5}" destId="{8C311729-DA2F-4305-BF11-0BC0AF110AA3}" srcOrd="1" destOrd="0" parTransId="{D953D4E4-B0A2-4003-8BCE-37705C73899C}" sibTransId="{BE90A55A-A226-415B-89CD-2464EC1F2450}"/>
    <dgm:cxn modelId="{EF0081AA-3E9E-409D-BBD4-9EAD611B92CC}" type="presOf" srcId="{8C311729-DA2F-4305-BF11-0BC0AF110AA3}" destId="{6E128036-5D89-4053-BDE2-CC0626A06B47}" srcOrd="0" destOrd="0" presId="urn:microsoft.com/office/officeart/2018/2/layout/IconLabelList"/>
    <dgm:cxn modelId="{67C379D2-0387-427F-A39E-873CE7A8A098}" type="presOf" srcId="{E8FBBEBA-8153-4B54-B130-A5D1E53E87F5}" destId="{26F9C397-7E99-498E-BED4-3968D0C4E50F}" srcOrd="0" destOrd="0" presId="urn:microsoft.com/office/officeart/2018/2/layout/IconLabelList"/>
    <dgm:cxn modelId="{7697BA4B-701B-4AC4-B882-27FDCC610C7C}" type="presParOf" srcId="{26F9C397-7E99-498E-BED4-3968D0C4E50F}" destId="{0C98A27D-0DE4-4352-92F3-1BFDDC69A4F3}" srcOrd="0" destOrd="0" presId="urn:microsoft.com/office/officeart/2018/2/layout/IconLabelList"/>
    <dgm:cxn modelId="{DF3380E9-DDD8-496A-BA6B-B9D76EA50A0A}" type="presParOf" srcId="{0C98A27D-0DE4-4352-92F3-1BFDDC69A4F3}" destId="{A0CBD46E-FD14-4705-A658-658FCBD2ADF6}" srcOrd="0" destOrd="0" presId="urn:microsoft.com/office/officeart/2018/2/layout/IconLabelList"/>
    <dgm:cxn modelId="{29DF2BA5-7FA1-443C-8219-8D5EAD891D08}" type="presParOf" srcId="{0C98A27D-0DE4-4352-92F3-1BFDDC69A4F3}" destId="{7EF9CE0A-B363-475A-8587-B01791B03E0E}" srcOrd="1" destOrd="0" presId="urn:microsoft.com/office/officeart/2018/2/layout/IconLabelList"/>
    <dgm:cxn modelId="{553D5B0A-9995-441E-AA56-66EA1AC80598}" type="presParOf" srcId="{0C98A27D-0DE4-4352-92F3-1BFDDC69A4F3}" destId="{7530BA98-0F16-4EA2-A829-A6329526BED2}" srcOrd="2" destOrd="0" presId="urn:microsoft.com/office/officeart/2018/2/layout/IconLabelList"/>
    <dgm:cxn modelId="{0C4961F5-AD29-4457-9594-E9D831812ACD}" type="presParOf" srcId="{26F9C397-7E99-498E-BED4-3968D0C4E50F}" destId="{9EA750AD-F35A-40DD-953A-EF70C4287D48}" srcOrd="1" destOrd="0" presId="urn:microsoft.com/office/officeart/2018/2/layout/IconLabelList"/>
    <dgm:cxn modelId="{4EA4A9EB-D0FE-4216-97B8-8A3CD66B1A87}" type="presParOf" srcId="{26F9C397-7E99-498E-BED4-3968D0C4E50F}" destId="{95620E09-8C73-4BD8-A91B-EE71353BD86C}" srcOrd="2" destOrd="0" presId="urn:microsoft.com/office/officeart/2018/2/layout/IconLabelList"/>
    <dgm:cxn modelId="{317AAC9E-9537-4E31-861B-00B58C8D1E70}" type="presParOf" srcId="{95620E09-8C73-4BD8-A91B-EE71353BD86C}" destId="{7BCD92E4-D6BD-4519-863A-B68BF20DA966}" srcOrd="0" destOrd="0" presId="urn:microsoft.com/office/officeart/2018/2/layout/IconLabelList"/>
    <dgm:cxn modelId="{AD1FA4F5-3C89-47CF-A777-882BDC9CA382}" type="presParOf" srcId="{95620E09-8C73-4BD8-A91B-EE71353BD86C}" destId="{0EA2D389-4451-49D1-9609-C76B2D9AFF72}" srcOrd="1" destOrd="0" presId="urn:microsoft.com/office/officeart/2018/2/layout/IconLabelList"/>
    <dgm:cxn modelId="{A09C3ABE-E700-4791-B6F2-44CF3DFE7E0A}" type="presParOf" srcId="{95620E09-8C73-4BD8-A91B-EE71353BD86C}" destId="{6E128036-5D89-4053-BDE2-CC0626A06B47}" srcOrd="2" destOrd="0" presId="urn:microsoft.com/office/officeart/2018/2/layout/IconLabelList"/>
    <dgm:cxn modelId="{D60B1598-65E9-4D92-91E9-73C8F028554E}" type="presParOf" srcId="{26F9C397-7E99-498E-BED4-3968D0C4E50F}" destId="{5A221E7D-EF82-4597-A4DD-B02A39DF5DA5}" srcOrd="3" destOrd="0" presId="urn:microsoft.com/office/officeart/2018/2/layout/IconLabelList"/>
    <dgm:cxn modelId="{25974AE4-A6D5-4EFC-9E08-7FCEDF7FF7C4}" type="presParOf" srcId="{26F9C397-7E99-498E-BED4-3968D0C4E50F}" destId="{D5CA88B0-96DD-4D8F-8330-0C631BEF207D}" srcOrd="4" destOrd="0" presId="urn:microsoft.com/office/officeart/2018/2/layout/IconLabelList"/>
    <dgm:cxn modelId="{5EE29149-822E-4108-8873-49170769FF26}" type="presParOf" srcId="{D5CA88B0-96DD-4D8F-8330-0C631BEF207D}" destId="{D769D875-7FD6-48EF-BB14-63A498D54B8E}" srcOrd="0" destOrd="0" presId="urn:microsoft.com/office/officeart/2018/2/layout/IconLabelList"/>
    <dgm:cxn modelId="{B37784F0-0C5F-4AFA-8474-08FCCE738274}" type="presParOf" srcId="{D5CA88B0-96DD-4D8F-8330-0C631BEF207D}" destId="{EC7A68E2-C1A7-49E0-8DF0-79887B98F7D3}" srcOrd="1" destOrd="0" presId="urn:microsoft.com/office/officeart/2018/2/layout/IconLabelList"/>
    <dgm:cxn modelId="{AD6C740A-59EA-42A5-91DF-2B97461B43D3}" type="presParOf" srcId="{D5CA88B0-96DD-4D8F-8330-0C631BEF207D}" destId="{0F896477-28A4-41F5-BFB7-E347B037CFE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63BB9F-00A7-4CD4-99BC-7994F1581056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accent1_2" csCatId="accent1" phldr="1"/>
      <dgm:spPr/>
      <dgm:t>
        <a:bodyPr/>
        <a:lstStyle/>
        <a:p>
          <a:endParaRPr lang="en-US"/>
        </a:p>
      </dgm:t>
    </dgm:pt>
    <dgm:pt modelId="{177A663A-9333-4CFC-BBEF-7ECF1F2E011E}">
      <dgm:prSet/>
      <dgm:spPr/>
      <dgm:t>
        <a:bodyPr/>
        <a:lstStyle/>
        <a:p>
          <a:pPr>
            <a:defRPr cap="all"/>
          </a:pPr>
          <a:r>
            <a:rPr lang="tr-TR" cap="none" dirty="0"/>
            <a:t>Using ros1_bridge</a:t>
          </a:r>
          <a:endParaRPr lang="en-US" cap="none" dirty="0"/>
        </a:p>
      </dgm:t>
    </dgm:pt>
    <dgm:pt modelId="{83AC35BA-0B59-4EFC-9D38-377AD5019C0D}" type="parTrans" cxnId="{6EE69220-BE44-4AE3-9E4C-9B3C803BA610}">
      <dgm:prSet/>
      <dgm:spPr/>
      <dgm:t>
        <a:bodyPr/>
        <a:lstStyle/>
        <a:p>
          <a:endParaRPr lang="en-US"/>
        </a:p>
      </dgm:t>
    </dgm:pt>
    <dgm:pt modelId="{894AB8F0-2E99-4D55-9B24-0C8C49EE9D7D}" type="sibTrans" cxnId="{6EE69220-BE44-4AE3-9E4C-9B3C803BA610}">
      <dgm:prSet/>
      <dgm:spPr/>
      <dgm:t>
        <a:bodyPr/>
        <a:lstStyle/>
        <a:p>
          <a:endParaRPr lang="en-US"/>
        </a:p>
      </dgm:t>
    </dgm:pt>
    <dgm:pt modelId="{47B47C17-CA57-4619-8C13-59556A6CA7A4}">
      <dgm:prSet/>
      <dgm:spPr/>
      <dgm:t>
        <a:bodyPr/>
        <a:lstStyle/>
        <a:p>
          <a:pPr>
            <a:defRPr cap="all"/>
          </a:pPr>
          <a:r>
            <a:rPr lang="tr-TR" cap="none" dirty="0"/>
            <a:t>GUI </a:t>
          </a:r>
          <a:r>
            <a:rPr lang="tr-TR" cap="none" dirty="0" err="1"/>
            <a:t>communication</a:t>
          </a:r>
          <a:endParaRPr lang="en-US" cap="none" dirty="0"/>
        </a:p>
      </dgm:t>
    </dgm:pt>
    <dgm:pt modelId="{FC1AF2BD-FA33-4A7F-AFC6-3CED271D753B}" type="parTrans" cxnId="{AF90E3BE-87A2-4071-8CF5-6C5F4AAF0EAF}">
      <dgm:prSet/>
      <dgm:spPr/>
      <dgm:t>
        <a:bodyPr/>
        <a:lstStyle/>
        <a:p>
          <a:endParaRPr lang="en-US"/>
        </a:p>
      </dgm:t>
    </dgm:pt>
    <dgm:pt modelId="{A7515636-4F51-45BB-B8AC-1F892AE4C0C8}" type="sibTrans" cxnId="{AF90E3BE-87A2-4071-8CF5-6C5F4AAF0EAF}">
      <dgm:prSet/>
      <dgm:spPr/>
      <dgm:t>
        <a:bodyPr/>
        <a:lstStyle/>
        <a:p>
          <a:endParaRPr lang="en-US"/>
        </a:p>
      </dgm:t>
    </dgm:pt>
    <dgm:pt modelId="{E6B8F709-A2C2-4B29-80CC-7E7FEB86E630}">
      <dgm:prSet/>
      <dgm:spPr/>
      <dgm:t>
        <a:bodyPr/>
        <a:lstStyle/>
        <a:p>
          <a:pPr>
            <a:defRPr cap="all"/>
          </a:pPr>
          <a:r>
            <a:rPr lang="tr-TR" cap="none" dirty="0" err="1"/>
            <a:t>Communication</a:t>
          </a:r>
          <a:r>
            <a:rPr lang="tr-TR" cap="none" dirty="0"/>
            <a:t> </a:t>
          </a:r>
          <a:r>
            <a:rPr lang="tr-TR" cap="none" dirty="0" err="1"/>
            <a:t>with</a:t>
          </a:r>
          <a:r>
            <a:rPr lang="tr-TR" cap="none" dirty="0"/>
            <a:t> </a:t>
          </a:r>
          <a:r>
            <a:rPr lang="tr-TR" cap="none" dirty="0" err="1"/>
            <a:t>other</a:t>
          </a:r>
          <a:r>
            <a:rPr lang="tr-TR" cap="none" dirty="0"/>
            <a:t> </a:t>
          </a:r>
          <a:r>
            <a:rPr lang="tr-TR" cap="none" dirty="0" err="1"/>
            <a:t>robots</a:t>
          </a:r>
          <a:endParaRPr lang="en-US" cap="none" dirty="0"/>
        </a:p>
      </dgm:t>
    </dgm:pt>
    <dgm:pt modelId="{D266F33E-5DD4-4BB1-827F-6B825B0DE4FF}" type="parTrans" cxnId="{015169AD-3B91-4F24-B899-70C7F1E5D708}">
      <dgm:prSet/>
      <dgm:spPr/>
      <dgm:t>
        <a:bodyPr/>
        <a:lstStyle/>
        <a:p>
          <a:endParaRPr lang="en-US"/>
        </a:p>
      </dgm:t>
    </dgm:pt>
    <dgm:pt modelId="{8E448732-5097-4703-8F13-9D5ACDAA18AE}" type="sibTrans" cxnId="{015169AD-3B91-4F24-B899-70C7F1E5D708}">
      <dgm:prSet/>
      <dgm:spPr/>
      <dgm:t>
        <a:bodyPr/>
        <a:lstStyle/>
        <a:p>
          <a:endParaRPr lang="en-US"/>
        </a:p>
      </dgm:t>
    </dgm:pt>
    <dgm:pt modelId="{82A02B2A-959C-4749-9711-A4FA01394D68}" type="pres">
      <dgm:prSet presAssocID="{CE63BB9F-00A7-4CD4-99BC-7994F1581056}" presName="root" presStyleCnt="0">
        <dgm:presLayoutVars>
          <dgm:dir/>
          <dgm:resizeHandles val="exact"/>
        </dgm:presLayoutVars>
      </dgm:prSet>
      <dgm:spPr/>
    </dgm:pt>
    <dgm:pt modelId="{D7FB6DE7-D671-4109-981E-BF10B6AB895D}" type="pres">
      <dgm:prSet presAssocID="{177A663A-9333-4CFC-BBEF-7ECF1F2E011E}" presName="compNode" presStyleCnt="0"/>
      <dgm:spPr/>
    </dgm:pt>
    <dgm:pt modelId="{D69FFBD7-F146-4DEB-BDAF-020E5C0D88A6}" type="pres">
      <dgm:prSet presAssocID="{177A663A-9333-4CFC-BBEF-7ECF1F2E011E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507597C3-C34F-4757-9CDB-81219AE9408A}" type="pres">
      <dgm:prSet presAssocID="{177A663A-9333-4CFC-BBEF-7ECF1F2E011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8A8A6E64-7B6B-4090-A347-389BD8BCF0CE}" type="pres">
      <dgm:prSet presAssocID="{177A663A-9333-4CFC-BBEF-7ECF1F2E011E}" presName="spaceRect" presStyleCnt="0"/>
      <dgm:spPr/>
    </dgm:pt>
    <dgm:pt modelId="{373C2445-304E-4E9E-ADA7-50720D38E43A}" type="pres">
      <dgm:prSet presAssocID="{177A663A-9333-4CFC-BBEF-7ECF1F2E011E}" presName="textRect" presStyleLbl="revTx" presStyleIdx="0" presStyleCnt="3">
        <dgm:presLayoutVars>
          <dgm:chMax val="1"/>
          <dgm:chPref val="1"/>
        </dgm:presLayoutVars>
      </dgm:prSet>
      <dgm:spPr/>
    </dgm:pt>
    <dgm:pt modelId="{63216614-FA83-4B37-A90C-FFE91323137C}" type="pres">
      <dgm:prSet presAssocID="{894AB8F0-2E99-4D55-9B24-0C8C49EE9D7D}" presName="sibTrans" presStyleCnt="0"/>
      <dgm:spPr/>
    </dgm:pt>
    <dgm:pt modelId="{5F89F582-F6A2-427C-890A-7DD1A61820EC}" type="pres">
      <dgm:prSet presAssocID="{47B47C17-CA57-4619-8C13-59556A6CA7A4}" presName="compNode" presStyleCnt="0"/>
      <dgm:spPr/>
    </dgm:pt>
    <dgm:pt modelId="{6AAC30A9-9918-404A-9477-279089D28071}" type="pres">
      <dgm:prSet presAssocID="{47B47C17-CA57-4619-8C13-59556A6CA7A4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36A1764E-E7F5-4D32-AEE6-520C16F5E682}" type="pres">
      <dgm:prSet presAssocID="{47B47C17-CA57-4619-8C13-59556A6CA7A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B5844D66-0782-482B-B178-FA6823A13701}" type="pres">
      <dgm:prSet presAssocID="{47B47C17-CA57-4619-8C13-59556A6CA7A4}" presName="spaceRect" presStyleCnt="0"/>
      <dgm:spPr/>
    </dgm:pt>
    <dgm:pt modelId="{55BD3F6E-7672-41DF-B2C2-AF2FD7CFF70C}" type="pres">
      <dgm:prSet presAssocID="{47B47C17-CA57-4619-8C13-59556A6CA7A4}" presName="textRect" presStyleLbl="revTx" presStyleIdx="1" presStyleCnt="3">
        <dgm:presLayoutVars>
          <dgm:chMax val="1"/>
          <dgm:chPref val="1"/>
        </dgm:presLayoutVars>
      </dgm:prSet>
      <dgm:spPr/>
    </dgm:pt>
    <dgm:pt modelId="{113E1719-7B5D-4E5F-971A-009F4281358E}" type="pres">
      <dgm:prSet presAssocID="{A7515636-4F51-45BB-B8AC-1F892AE4C0C8}" presName="sibTrans" presStyleCnt="0"/>
      <dgm:spPr/>
    </dgm:pt>
    <dgm:pt modelId="{57B64B51-40F7-49BD-98A0-0D3DC47B810B}" type="pres">
      <dgm:prSet presAssocID="{E6B8F709-A2C2-4B29-80CC-7E7FEB86E630}" presName="compNode" presStyleCnt="0"/>
      <dgm:spPr/>
    </dgm:pt>
    <dgm:pt modelId="{31D853DB-675E-4FF0-81D3-ACF7B10B71CB}" type="pres">
      <dgm:prSet presAssocID="{E6B8F709-A2C2-4B29-80CC-7E7FEB86E630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38605C0B-D79F-4195-9692-1824F8730EBA}" type="pres">
      <dgm:prSet presAssocID="{E6B8F709-A2C2-4B29-80CC-7E7FEB86E63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77134C1E-91C7-4270-B39A-B0AB9D2FC481}" type="pres">
      <dgm:prSet presAssocID="{E6B8F709-A2C2-4B29-80CC-7E7FEB86E630}" presName="spaceRect" presStyleCnt="0"/>
      <dgm:spPr/>
    </dgm:pt>
    <dgm:pt modelId="{78496CD8-5538-4DC2-94D3-CBF5B5D12100}" type="pres">
      <dgm:prSet presAssocID="{E6B8F709-A2C2-4B29-80CC-7E7FEB86E63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43A111F-DB51-4F44-9E01-C0EBFD08B348}" type="presOf" srcId="{177A663A-9333-4CFC-BBEF-7ECF1F2E011E}" destId="{373C2445-304E-4E9E-ADA7-50720D38E43A}" srcOrd="0" destOrd="0" presId="urn:microsoft.com/office/officeart/2018/5/layout/IconLeafLabelList"/>
    <dgm:cxn modelId="{6EE69220-BE44-4AE3-9E4C-9B3C803BA610}" srcId="{CE63BB9F-00A7-4CD4-99BC-7994F1581056}" destId="{177A663A-9333-4CFC-BBEF-7ECF1F2E011E}" srcOrd="0" destOrd="0" parTransId="{83AC35BA-0B59-4EFC-9D38-377AD5019C0D}" sibTransId="{894AB8F0-2E99-4D55-9B24-0C8C49EE9D7D}"/>
    <dgm:cxn modelId="{34388B64-91C9-4E83-AA10-49CA8946F160}" type="presOf" srcId="{E6B8F709-A2C2-4B29-80CC-7E7FEB86E630}" destId="{78496CD8-5538-4DC2-94D3-CBF5B5D12100}" srcOrd="0" destOrd="0" presId="urn:microsoft.com/office/officeart/2018/5/layout/IconLeafLabelList"/>
    <dgm:cxn modelId="{42AAE949-8525-499F-B021-EF34F06D05E4}" type="presOf" srcId="{47B47C17-CA57-4619-8C13-59556A6CA7A4}" destId="{55BD3F6E-7672-41DF-B2C2-AF2FD7CFF70C}" srcOrd="0" destOrd="0" presId="urn:microsoft.com/office/officeart/2018/5/layout/IconLeafLabelList"/>
    <dgm:cxn modelId="{0E063F88-52AA-4440-ABC4-D005FC651617}" type="presOf" srcId="{CE63BB9F-00A7-4CD4-99BC-7994F1581056}" destId="{82A02B2A-959C-4749-9711-A4FA01394D68}" srcOrd="0" destOrd="0" presId="urn:microsoft.com/office/officeart/2018/5/layout/IconLeafLabelList"/>
    <dgm:cxn modelId="{015169AD-3B91-4F24-B899-70C7F1E5D708}" srcId="{CE63BB9F-00A7-4CD4-99BC-7994F1581056}" destId="{E6B8F709-A2C2-4B29-80CC-7E7FEB86E630}" srcOrd="2" destOrd="0" parTransId="{D266F33E-5DD4-4BB1-827F-6B825B0DE4FF}" sibTransId="{8E448732-5097-4703-8F13-9D5ACDAA18AE}"/>
    <dgm:cxn modelId="{AF90E3BE-87A2-4071-8CF5-6C5F4AAF0EAF}" srcId="{CE63BB9F-00A7-4CD4-99BC-7994F1581056}" destId="{47B47C17-CA57-4619-8C13-59556A6CA7A4}" srcOrd="1" destOrd="0" parTransId="{FC1AF2BD-FA33-4A7F-AFC6-3CED271D753B}" sibTransId="{A7515636-4F51-45BB-B8AC-1F892AE4C0C8}"/>
    <dgm:cxn modelId="{4BC33162-A0B9-4567-BD33-3309A01F00DE}" type="presParOf" srcId="{82A02B2A-959C-4749-9711-A4FA01394D68}" destId="{D7FB6DE7-D671-4109-981E-BF10B6AB895D}" srcOrd="0" destOrd="0" presId="urn:microsoft.com/office/officeart/2018/5/layout/IconLeafLabelList"/>
    <dgm:cxn modelId="{95101D81-C3A8-4DEC-8934-62188298BF4A}" type="presParOf" srcId="{D7FB6DE7-D671-4109-981E-BF10B6AB895D}" destId="{D69FFBD7-F146-4DEB-BDAF-020E5C0D88A6}" srcOrd="0" destOrd="0" presId="urn:microsoft.com/office/officeart/2018/5/layout/IconLeafLabelList"/>
    <dgm:cxn modelId="{C1BFB815-6E5E-429F-A2D6-E17619E3F8DA}" type="presParOf" srcId="{D7FB6DE7-D671-4109-981E-BF10B6AB895D}" destId="{507597C3-C34F-4757-9CDB-81219AE9408A}" srcOrd="1" destOrd="0" presId="urn:microsoft.com/office/officeart/2018/5/layout/IconLeafLabelList"/>
    <dgm:cxn modelId="{2D95BB56-8AA7-458F-88D1-E8840F5CE7F9}" type="presParOf" srcId="{D7FB6DE7-D671-4109-981E-BF10B6AB895D}" destId="{8A8A6E64-7B6B-4090-A347-389BD8BCF0CE}" srcOrd="2" destOrd="0" presId="urn:microsoft.com/office/officeart/2018/5/layout/IconLeafLabelList"/>
    <dgm:cxn modelId="{48517060-429A-40BC-9554-FDC2788C7307}" type="presParOf" srcId="{D7FB6DE7-D671-4109-981E-BF10B6AB895D}" destId="{373C2445-304E-4E9E-ADA7-50720D38E43A}" srcOrd="3" destOrd="0" presId="urn:microsoft.com/office/officeart/2018/5/layout/IconLeafLabelList"/>
    <dgm:cxn modelId="{851C771B-2E7F-44F7-B9C8-DD7D8557E462}" type="presParOf" srcId="{82A02B2A-959C-4749-9711-A4FA01394D68}" destId="{63216614-FA83-4B37-A90C-FFE91323137C}" srcOrd="1" destOrd="0" presId="urn:microsoft.com/office/officeart/2018/5/layout/IconLeafLabelList"/>
    <dgm:cxn modelId="{50C85180-DCBE-49C8-B114-5302C6313145}" type="presParOf" srcId="{82A02B2A-959C-4749-9711-A4FA01394D68}" destId="{5F89F582-F6A2-427C-890A-7DD1A61820EC}" srcOrd="2" destOrd="0" presId="urn:microsoft.com/office/officeart/2018/5/layout/IconLeafLabelList"/>
    <dgm:cxn modelId="{983520B4-1FC2-4620-AAFE-FD25D2BF07A2}" type="presParOf" srcId="{5F89F582-F6A2-427C-890A-7DD1A61820EC}" destId="{6AAC30A9-9918-404A-9477-279089D28071}" srcOrd="0" destOrd="0" presId="urn:microsoft.com/office/officeart/2018/5/layout/IconLeafLabelList"/>
    <dgm:cxn modelId="{8A0508C3-F0C7-4E8B-BAA7-79A14733CA93}" type="presParOf" srcId="{5F89F582-F6A2-427C-890A-7DD1A61820EC}" destId="{36A1764E-E7F5-4D32-AEE6-520C16F5E682}" srcOrd="1" destOrd="0" presId="urn:microsoft.com/office/officeart/2018/5/layout/IconLeafLabelList"/>
    <dgm:cxn modelId="{74C3072B-2407-4215-882C-417F8AF1E4C6}" type="presParOf" srcId="{5F89F582-F6A2-427C-890A-7DD1A61820EC}" destId="{B5844D66-0782-482B-B178-FA6823A13701}" srcOrd="2" destOrd="0" presId="urn:microsoft.com/office/officeart/2018/5/layout/IconLeafLabelList"/>
    <dgm:cxn modelId="{759102C7-1787-4986-8492-D70C77A2D865}" type="presParOf" srcId="{5F89F582-F6A2-427C-890A-7DD1A61820EC}" destId="{55BD3F6E-7672-41DF-B2C2-AF2FD7CFF70C}" srcOrd="3" destOrd="0" presId="urn:microsoft.com/office/officeart/2018/5/layout/IconLeafLabelList"/>
    <dgm:cxn modelId="{66646AFC-2E37-4E60-89EF-18FF30969051}" type="presParOf" srcId="{82A02B2A-959C-4749-9711-A4FA01394D68}" destId="{113E1719-7B5D-4E5F-971A-009F4281358E}" srcOrd="3" destOrd="0" presId="urn:microsoft.com/office/officeart/2018/5/layout/IconLeafLabelList"/>
    <dgm:cxn modelId="{B21E3488-2DE6-43A3-9B56-DF430C7AAB21}" type="presParOf" srcId="{82A02B2A-959C-4749-9711-A4FA01394D68}" destId="{57B64B51-40F7-49BD-98A0-0D3DC47B810B}" srcOrd="4" destOrd="0" presId="urn:microsoft.com/office/officeart/2018/5/layout/IconLeafLabelList"/>
    <dgm:cxn modelId="{2C27E471-BC25-4274-B136-2AEBE0FA9F5C}" type="presParOf" srcId="{57B64B51-40F7-49BD-98A0-0D3DC47B810B}" destId="{31D853DB-675E-4FF0-81D3-ACF7B10B71CB}" srcOrd="0" destOrd="0" presId="urn:microsoft.com/office/officeart/2018/5/layout/IconLeafLabelList"/>
    <dgm:cxn modelId="{18E76C5E-F1E9-4C3E-B2B7-FD1C77BA38B6}" type="presParOf" srcId="{57B64B51-40F7-49BD-98A0-0D3DC47B810B}" destId="{38605C0B-D79F-4195-9692-1824F8730EBA}" srcOrd="1" destOrd="0" presId="urn:microsoft.com/office/officeart/2018/5/layout/IconLeafLabelList"/>
    <dgm:cxn modelId="{BAD8A388-9B3B-4BE9-B569-17DA74A93A12}" type="presParOf" srcId="{57B64B51-40F7-49BD-98A0-0D3DC47B810B}" destId="{77134C1E-91C7-4270-B39A-B0AB9D2FC481}" srcOrd="2" destOrd="0" presId="urn:microsoft.com/office/officeart/2018/5/layout/IconLeafLabelList"/>
    <dgm:cxn modelId="{C559B8B6-324C-4546-8B07-6B784AFD00C3}" type="presParOf" srcId="{57B64B51-40F7-49BD-98A0-0D3DC47B810B}" destId="{78496CD8-5538-4DC2-94D3-CBF5B5D12100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80B38B0-28AB-4EE3-ADD6-828A2B70B524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B07897A-80DC-486D-B279-65AC97F84546}">
      <dgm:prSet custT="1"/>
      <dgm:spPr/>
      <dgm:t>
        <a:bodyPr/>
        <a:lstStyle/>
        <a:p>
          <a:pPr>
            <a:defRPr cap="all"/>
          </a:pPr>
          <a:r>
            <a:rPr lang="tr-TR" sz="2400" cap="none" dirty="0" err="1"/>
            <a:t>Understanding</a:t>
          </a:r>
          <a:r>
            <a:rPr lang="tr-TR" sz="2400" cap="none" dirty="0"/>
            <a:t> </a:t>
          </a:r>
          <a:r>
            <a:rPr lang="tr-TR" sz="2400" cap="none" dirty="0" err="1"/>
            <a:t>sign</a:t>
          </a:r>
          <a:r>
            <a:rPr lang="tr-TR" sz="2400" cap="none" dirty="0"/>
            <a:t> </a:t>
          </a:r>
          <a:r>
            <a:rPr lang="tr-TR" sz="2400" cap="none" dirty="0" err="1"/>
            <a:t>language</a:t>
          </a:r>
          <a:endParaRPr lang="en-US" sz="2400" cap="none" dirty="0"/>
        </a:p>
      </dgm:t>
    </dgm:pt>
    <dgm:pt modelId="{6ADB6119-F67A-462B-8F7E-0FA6AD7F829E}" type="parTrans" cxnId="{DC50C951-C328-4922-A01D-4989AB4B44AC}">
      <dgm:prSet/>
      <dgm:spPr/>
      <dgm:t>
        <a:bodyPr/>
        <a:lstStyle/>
        <a:p>
          <a:endParaRPr lang="en-US"/>
        </a:p>
      </dgm:t>
    </dgm:pt>
    <dgm:pt modelId="{EE9F430B-F08F-4850-916B-EE822C510FE6}" type="sibTrans" cxnId="{DC50C951-C328-4922-A01D-4989AB4B44AC}">
      <dgm:prSet/>
      <dgm:spPr/>
      <dgm:t>
        <a:bodyPr/>
        <a:lstStyle/>
        <a:p>
          <a:endParaRPr lang="en-US"/>
        </a:p>
      </dgm:t>
    </dgm:pt>
    <dgm:pt modelId="{C58DA8CA-28B9-4EBE-8D68-800534C1759E}">
      <dgm:prSet custT="1"/>
      <dgm:spPr/>
      <dgm:t>
        <a:bodyPr/>
        <a:lstStyle/>
        <a:p>
          <a:pPr>
            <a:defRPr cap="all"/>
          </a:pPr>
          <a:r>
            <a:rPr lang="tr-TR" sz="2400" cap="none" dirty="0" err="1"/>
            <a:t>Connecting</a:t>
          </a:r>
          <a:r>
            <a:rPr lang="tr-TR" sz="2400" cap="none" dirty="0"/>
            <a:t> </a:t>
          </a:r>
          <a:r>
            <a:rPr lang="tr-TR" sz="2400" cap="none" dirty="0" err="1"/>
            <a:t>to</a:t>
          </a:r>
          <a:r>
            <a:rPr lang="tr-TR" sz="2400" cap="none" dirty="0"/>
            <a:t> </a:t>
          </a:r>
          <a:r>
            <a:rPr lang="tr-TR" sz="2400" cap="none" dirty="0" err="1"/>
            <a:t>cameras</a:t>
          </a:r>
          <a:r>
            <a:rPr lang="tr-TR" sz="2400" cap="none" dirty="0"/>
            <a:t> </a:t>
          </a:r>
          <a:r>
            <a:rPr lang="tr-TR" sz="2400" cap="none" dirty="0" err="1"/>
            <a:t>and</a:t>
          </a:r>
          <a:r>
            <a:rPr lang="tr-TR" sz="2400" cap="none" dirty="0"/>
            <a:t> </a:t>
          </a:r>
          <a:r>
            <a:rPr lang="tr-TR" sz="2400" cap="none" dirty="0" err="1"/>
            <a:t>show</a:t>
          </a:r>
          <a:r>
            <a:rPr lang="tr-TR" sz="2400" cap="none" dirty="0"/>
            <a:t> </a:t>
          </a:r>
          <a:r>
            <a:rPr lang="tr-TR" sz="2400" cap="none" dirty="0" err="1"/>
            <a:t>live</a:t>
          </a:r>
          <a:r>
            <a:rPr lang="tr-TR" sz="2400" cap="none" dirty="0"/>
            <a:t> </a:t>
          </a:r>
          <a:r>
            <a:rPr lang="tr-TR" sz="2400" cap="none" dirty="0" err="1"/>
            <a:t>images</a:t>
          </a:r>
          <a:r>
            <a:rPr lang="tr-TR" sz="2400" cap="none" dirty="0"/>
            <a:t> on </a:t>
          </a:r>
          <a:r>
            <a:rPr lang="tr-TR" sz="2400" cap="none" dirty="0" err="1"/>
            <a:t>screen</a:t>
          </a:r>
          <a:endParaRPr lang="en-US" sz="2400" cap="none" dirty="0"/>
        </a:p>
      </dgm:t>
    </dgm:pt>
    <dgm:pt modelId="{003610BF-612C-4445-8338-A4E9DC605666}" type="parTrans" cxnId="{9F03660A-7E49-4502-BF3F-23AAEA4E133D}">
      <dgm:prSet/>
      <dgm:spPr/>
      <dgm:t>
        <a:bodyPr/>
        <a:lstStyle/>
        <a:p>
          <a:endParaRPr lang="en-US"/>
        </a:p>
      </dgm:t>
    </dgm:pt>
    <dgm:pt modelId="{0DB8E60A-2AF3-436C-ADE1-419260909559}" type="sibTrans" cxnId="{9F03660A-7E49-4502-BF3F-23AAEA4E133D}">
      <dgm:prSet/>
      <dgm:spPr/>
      <dgm:t>
        <a:bodyPr/>
        <a:lstStyle/>
        <a:p>
          <a:endParaRPr lang="en-US"/>
        </a:p>
      </dgm:t>
    </dgm:pt>
    <dgm:pt modelId="{A12E9FBF-99FE-4985-A326-A0F070C803F1}">
      <dgm:prSet custT="1"/>
      <dgm:spPr/>
      <dgm:t>
        <a:bodyPr/>
        <a:lstStyle/>
        <a:p>
          <a:pPr>
            <a:defRPr cap="all"/>
          </a:pPr>
          <a:r>
            <a:rPr lang="tr-TR" sz="2400" cap="none" dirty="0"/>
            <a:t>Using </a:t>
          </a:r>
          <a:r>
            <a:rPr lang="tr-TR" sz="2400" cap="none" dirty="0" err="1"/>
            <a:t>the</a:t>
          </a:r>
          <a:r>
            <a:rPr lang="tr-TR" sz="2400" cap="none" dirty="0"/>
            <a:t> </a:t>
          </a:r>
          <a:r>
            <a:rPr lang="tr-TR" sz="2400" cap="none" dirty="0" err="1"/>
            <a:t>elevator</a:t>
          </a:r>
          <a:endParaRPr lang="en-US" sz="2400" cap="none" dirty="0"/>
        </a:p>
      </dgm:t>
    </dgm:pt>
    <dgm:pt modelId="{376A38F2-2196-4C38-9FD5-20D6CE5BCCCB}" type="parTrans" cxnId="{BBC191DE-59E4-4BEA-BEBE-E67FEA9ADE45}">
      <dgm:prSet/>
      <dgm:spPr/>
      <dgm:t>
        <a:bodyPr/>
        <a:lstStyle/>
        <a:p>
          <a:endParaRPr lang="en-US"/>
        </a:p>
      </dgm:t>
    </dgm:pt>
    <dgm:pt modelId="{EC8C2956-D01E-4164-8CB1-BBAEF12A8750}" type="sibTrans" cxnId="{BBC191DE-59E4-4BEA-BEBE-E67FEA9ADE45}">
      <dgm:prSet/>
      <dgm:spPr/>
      <dgm:t>
        <a:bodyPr/>
        <a:lstStyle/>
        <a:p>
          <a:endParaRPr lang="en-US"/>
        </a:p>
      </dgm:t>
    </dgm:pt>
    <dgm:pt modelId="{2114F6BA-4E0D-4BBF-A9DF-EB6EF4900813}">
      <dgm:prSet custT="1"/>
      <dgm:spPr/>
      <dgm:t>
        <a:bodyPr/>
        <a:lstStyle/>
        <a:p>
          <a:pPr>
            <a:defRPr cap="all"/>
          </a:pPr>
          <a:r>
            <a:rPr lang="tr-TR" sz="2000" cap="none" dirty="0" err="1"/>
            <a:t>Turning</a:t>
          </a:r>
          <a:r>
            <a:rPr lang="tr-TR" sz="2000" cap="none" dirty="0"/>
            <a:t> </a:t>
          </a:r>
          <a:r>
            <a:rPr lang="tr-TR" sz="2000" cap="none" dirty="0" err="1"/>
            <a:t>off</a:t>
          </a:r>
          <a:r>
            <a:rPr lang="tr-TR" sz="2000" cap="none" dirty="0"/>
            <a:t> </a:t>
          </a:r>
          <a:r>
            <a:rPr lang="tr-TR" sz="2000" cap="none" dirty="0" err="1"/>
            <a:t>extra</a:t>
          </a:r>
          <a:r>
            <a:rPr lang="tr-TR" sz="2000" cap="none" dirty="0"/>
            <a:t> </a:t>
          </a:r>
          <a:r>
            <a:rPr lang="tr-TR" sz="2000" cap="none" dirty="0" err="1"/>
            <a:t>lights</a:t>
          </a:r>
          <a:r>
            <a:rPr lang="tr-TR" sz="2000" cap="none" dirty="0"/>
            <a:t> (</a:t>
          </a:r>
          <a:r>
            <a:rPr lang="tr-TR" sz="2000" cap="none" dirty="0" err="1"/>
            <a:t>wireless</a:t>
          </a:r>
          <a:r>
            <a:rPr lang="tr-TR" sz="2000" cap="none" dirty="0"/>
            <a:t> </a:t>
          </a:r>
          <a:r>
            <a:rPr lang="tr-TR" sz="2000" cap="none" dirty="0" err="1"/>
            <a:t>or</a:t>
          </a:r>
          <a:r>
            <a:rPr lang="tr-TR" sz="2000" cap="none" dirty="0"/>
            <a:t> </a:t>
          </a:r>
          <a:r>
            <a:rPr lang="tr-TR" sz="2000" cap="none" dirty="0" err="1"/>
            <a:t>by</a:t>
          </a:r>
          <a:r>
            <a:rPr lang="tr-TR" sz="2000" cap="none" dirty="0"/>
            <a:t> </a:t>
          </a:r>
          <a:r>
            <a:rPr lang="tr-TR" sz="2000" cap="none" dirty="0" err="1"/>
            <a:t>hand</a:t>
          </a:r>
          <a:r>
            <a:rPr lang="tr-TR" sz="2000" cap="none" dirty="0"/>
            <a:t>)</a:t>
          </a:r>
          <a:endParaRPr lang="en-US" sz="2000" cap="none" dirty="0"/>
        </a:p>
      </dgm:t>
    </dgm:pt>
    <dgm:pt modelId="{74CB3EFE-2045-452A-AA9B-61AB7CE4C4A3}" type="parTrans" cxnId="{7F888347-0EF8-4500-AB58-1530E091DB0E}">
      <dgm:prSet/>
      <dgm:spPr/>
      <dgm:t>
        <a:bodyPr/>
        <a:lstStyle/>
        <a:p>
          <a:endParaRPr lang="en-US"/>
        </a:p>
      </dgm:t>
    </dgm:pt>
    <dgm:pt modelId="{FD1A1553-1305-45FD-B25C-7E8E8EB721BC}" type="sibTrans" cxnId="{7F888347-0EF8-4500-AB58-1530E091DB0E}">
      <dgm:prSet/>
      <dgm:spPr/>
      <dgm:t>
        <a:bodyPr/>
        <a:lstStyle/>
        <a:p>
          <a:endParaRPr lang="en-US"/>
        </a:p>
      </dgm:t>
    </dgm:pt>
    <dgm:pt modelId="{4A18C03F-44F7-44FA-8AA1-4357A0ECC881}" type="pres">
      <dgm:prSet presAssocID="{280B38B0-28AB-4EE3-ADD6-828A2B70B524}" presName="root" presStyleCnt="0">
        <dgm:presLayoutVars>
          <dgm:dir/>
          <dgm:resizeHandles val="exact"/>
        </dgm:presLayoutVars>
      </dgm:prSet>
      <dgm:spPr/>
    </dgm:pt>
    <dgm:pt modelId="{41B1AA39-9E6F-405D-BBC7-182461598068}" type="pres">
      <dgm:prSet presAssocID="{7B07897A-80DC-486D-B279-65AC97F84546}" presName="compNode" presStyleCnt="0"/>
      <dgm:spPr/>
    </dgm:pt>
    <dgm:pt modelId="{5C6A7DAB-4EFD-4F3A-A011-64206B4D539D}" type="pres">
      <dgm:prSet presAssocID="{7B07897A-80DC-486D-B279-65AC97F84546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0E3F7582-5487-461E-82B4-810D2FBA4397}" type="pres">
      <dgm:prSet presAssocID="{7B07897A-80DC-486D-B279-65AC97F8454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68471F13-BF29-4072-9021-1AF29FC52745}" type="pres">
      <dgm:prSet presAssocID="{7B07897A-80DC-486D-B279-65AC97F84546}" presName="spaceRect" presStyleCnt="0"/>
      <dgm:spPr/>
    </dgm:pt>
    <dgm:pt modelId="{4AA79ED2-3A57-47B0-87B0-666AE25BD823}" type="pres">
      <dgm:prSet presAssocID="{7B07897A-80DC-486D-B279-65AC97F84546}" presName="textRect" presStyleLbl="revTx" presStyleIdx="0" presStyleCnt="4">
        <dgm:presLayoutVars>
          <dgm:chMax val="1"/>
          <dgm:chPref val="1"/>
        </dgm:presLayoutVars>
      </dgm:prSet>
      <dgm:spPr/>
    </dgm:pt>
    <dgm:pt modelId="{6CF88001-CBC3-4BA7-913A-2EEEB2B17CEB}" type="pres">
      <dgm:prSet presAssocID="{EE9F430B-F08F-4850-916B-EE822C510FE6}" presName="sibTrans" presStyleCnt="0"/>
      <dgm:spPr/>
    </dgm:pt>
    <dgm:pt modelId="{699B164D-544F-48D1-9395-ECBB6271E01F}" type="pres">
      <dgm:prSet presAssocID="{C58DA8CA-28B9-4EBE-8D68-800534C1759E}" presName="compNode" presStyleCnt="0"/>
      <dgm:spPr/>
    </dgm:pt>
    <dgm:pt modelId="{92D32F72-D0D0-497E-B5CF-6B0B6EC9C06D}" type="pres">
      <dgm:prSet presAssocID="{C58DA8CA-28B9-4EBE-8D68-800534C1759E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9E19C409-D93F-44C8-885D-F917BE0CA4D7}" type="pres">
      <dgm:prSet presAssocID="{C58DA8CA-28B9-4EBE-8D68-800534C1759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cam"/>
        </a:ext>
      </dgm:extLst>
    </dgm:pt>
    <dgm:pt modelId="{79FFC827-C2A5-4F26-A94D-1B4DDD5B8A29}" type="pres">
      <dgm:prSet presAssocID="{C58DA8CA-28B9-4EBE-8D68-800534C1759E}" presName="spaceRect" presStyleCnt="0"/>
      <dgm:spPr/>
    </dgm:pt>
    <dgm:pt modelId="{BF1BB320-A433-4589-9598-7B39E325E7E6}" type="pres">
      <dgm:prSet presAssocID="{C58DA8CA-28B9-4EBE-8D68-800534C1759E}" presName="textRect" presStyleLbl="revTx" presStyleIdx="1" presStyleCnt="4">
        <dgm:presLayoutVars>
          <dgm:chMax val="1"/>
          <dgm:chPref val="1"/>
        </dgm:presLayoutVars>
      </dgm:prSet>
      <dgm:spPr/>
    </dgm:pt>
    <dgm:pt modelId="{FEC3B55C-3A2A-407D-886B-645775ED2891}" type="pres">
      <dgm:prSet presAssocID="{0DB8E60A-2AF3-436C-ADE1-419260909559}" presName="sibTrans" presStyleCnt="0"/>
      <dgm:spPr/>
    </dgm:pt>
    <dgm:pt modelId="{8B34E17D-B5E0-4399-809A-DA09F3A03D11}" type="pres">
      <dgm:prSet presAssocID="{A12E9FBF-99FE-4985-A326-A0F070C803F1}" presName="compNode" presStyleCnt="0"/>
      <dgm:spPr/>
    </dgm:pt>
    <dgm:pt modelId="{475AF381-DBFB-4687-9DD0-7D213C328805}" type="pres">
      <dgm:prSet presAssocID="{A12E9FBF-99FE-4985-A326-A0F070C803F1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76C3251D-7AE6-44FD-A1D9-1803A0EB518C}" type="pres">
      <dgm:prSet presAssocID="{A12E9FBF-99FE-4985-A326-A0F070C803F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ilding"/>
        </a:ext>
      </dgm:extLst>
    </dgm:pt>
    <dgm:pt modelId="{B7873240-8CE6-4E30-A5CA-67D0C9C882AF}" type="pres">
      <dgm:prSet presAssocID="{A12E9FBF-99FE-4985-A326-A0F070C803F1}" presName="spaceRect" presStyleCnt="0"/>
      <dgm:spPr/>
    </dgm:pt>
    <dgm:pt modelId="{3E410C1D-7D94-4D1D-AD39-2973948C731A}" type="pres">
      <dgm:prSet presAssocID="{A12E9FBF-99FE-4985-A326-A0F070C803F1}" presName="textRect" presStyleLbl="revTx" presStyleIdx="2" presStyleCnt="4">
        <dgm:presLayoutVars>
          <dgm:chMax val="1"/>
          <dgm:chPref val="1"/>
        </dgm:presLayoutVars>
      </dgm:prSet>
      <dgm:spPr/>
    </dgm:pt>
    <dgm:pt modelId="{BD43C5FF-0552-4B7E-BAA3-BB4F48D7B8ED}" type="pres">
      <dgm:prSet presAssocID="{EC8C2956-D01E-4164-8CB1-BBAEF12A8750}" presName="sibTrans" presStyleCnt="0"/>
      <dgm:spPr/>
    </dgm:pt>
    <dgm:pt modelId="{FC876AA4-0B9A-4A93-9F3E-48A5E2361EAC}" type="pres">
      <dgm:prSet presAssocID="{2114F6BA-4E0D-4BBF-A9DF-EB6EF4900813}" presName="compNode" presStyleCnt="0"/>
      <dgm:spPr/>
    </dgm:pt>
    <dgm:pt modelId="{A098E24A-C02F-4A3A-9A95-F9631E7E3A80}" type="pres">
      <dgm:prSet presAssocID="{2114F6BA-4E0D-4BBF-A9DF-EB6EF4900813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62950D7B-5D90-411E-9DBA-76CFB2EB4726}" type="pres">
      <dgm:prSet presAssocID="{2114F6BA-4E0D-4BBF-A9DF-EB6EF490081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reetlight"/>
        </a:ext>
      </dgm:extLst>
    </dgm:pt>
    <dgm:pt modelId="{78FFA4F9-D59D-420C-9E63-9E06231AE277}" type="pres">
      <dgm:prSet presAssocID="{2114F6BA-4E0D-4BBF-A9DF-EB6EF4900813}" presName="spaceRect" presStyleCnt="0"/>
      <dgm:spPr/>
    </dgm:pt>
    <dgm:pt modelId="{D2DB9411-F8A4-40C1-B2D5-E2E61680F43C}" type="pres">
      <dgm:prSet presAssocID="{2114F6BA-4E0D-4BBF-A9DF-EB6EF490081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F03660A-7E49-4502-BF3F-23AAEA4E133D}" srcId="{280B38B0-28AB-4EE3-ADD6-828A2B70B524}" destId="{C58DA8CA-28B9-4EBE-8D68-800534C1759E}" srcOrd="1" destOrd="0" parTransId="{003610BF-612C-4445-8338-A4E9DC605666}" sibTransId="{0DB8E60A-2AF3-436C-ADE1-419260909559}"/>
    <dgm:cxn modelId="{DD911830-239D-4636-89FE-0B7B118BF2F0}" type="presOf" srcId="{280B38B0-28AB-4EE3-ADD6-828A2B70B524}" destId="{4A18C03F-44F7-44FA-8AA1-4357A0ECC881}" srcOrd="0" destOrd="0" presId="urn:microsoft.com/office/officeart/2018/5/layout/IconLeafLabelList"/>
    <dgm:cxn modelId="{58229D46-CCC2-40D7-AB3E-24FA8C9080C3}" type="presOf" srcId="{7B07897A-80DC-486D-B279-65AC97F84546}" destId="{4AA79ED2-3A57-47B0-87B0-666AE25BD823}" srcOrd="0" destOrd="0" presId="urn:microsoft.com/office/officeart/2018/5/layout/IconLeafLabelList"/>
    <dgm:cxn modelId="{7F888347-0EF8-4500-AB58-1530E091DB0E}" srcId="{280B38B0-28AB-4EE3-ADD6-828A2B70B524}" destId="{2114F6BA-4E0D-4BBF-A9DF-EB6EF4900813}" srcOrd="3" destOrd="0" parTransId="{74CB3EFE-2045-452A-AA9B-61AB7CE4C4A3}" sibTransId="{FD1A1553-1305-45FD-B25C-7E8E8EB721BC}"/>
    <dgm:cxn modelId="{DC50C951-C328-4922-A01D-4989AB4B44AC}" srcId="{280B38B0-28AB-4EE3-ADD6-828A2B70B524}" destId="{7B07897A-80DC-486D-B279-65AC97F84546}" srcOrd="0" destOrd="0" parTransId="{6ADB6119-F67A-462B-8F7E-0FA6AD7F829E}" sibTransId="{EE9F430B-F08F-4850-916B-EE822C510FE6}"/>
    <dgm:cxn modelId="{3E29508B-18A9-4421-96F7-C090373086F9}" type="presOf" srcId="{2114F6BA-4E0D-4BBF-A9DF-EB6EF4900813}" destId="{D2DB9411-F8A4-40C1-B2D5-E2E61680F43C}" srcOrd="0" destOrd="0" presId="urn:microsoft.com/office/officeart/2018/5/layout/IconLeafLabelList"/>
    <dgm:cxn modelId="{64648C99-3838-42CB-B2B9-A75B2AE3E75B}" type="presOf" srcId="{A12E9FBF-99FE-4985-A326-A0F070C803F1}" destId="{3E410C1D-7D94-4D1D-AD39-2973948C731A}" srcOrd="0" destOrd="0" presId="urn:microsoft.com/office/officeart/2018/5/layout/IconLeafLabelList"/>
    <dgm:cxn modelId="{433D9DD5-2FED-487A-9B95-976BB4B6BAFE}" type="presOf" srcId="{C58DA8CA-28B9-4EBE-8D68-800534C1759E}" destId="{BF1BB320-A433-4589-9598-7B39E325E7E6}" srcOrd="0" destOrd="0" presId="urn:microsoft.com/office/officeart/2018/5/layout/IconLeafLabelList"/>
    <dgm:cxn modelId="{BBC191DE-59E4-4BEA-BEBE-E67FEA9ADE45}" srcId="{280B38B0-28AB-4EE3-ADD6-828A2B70B524}" destId="{A12E9FBF-99FE-4985-A326-A0F070C803F1}" srcOrd="2" destOrd="0" parTransId="{376A38F2-2196-4C38-9FD5-20D6CE5BCCCB}" sibTransId="{EC8C2956-D01E-4164-8CB1-BBAEF12A8750}"/>
    <dgm:cxn modelId="{E3F18CB3-AFFF-405E-BCA6-F5FADA96BCCD}" type="presParOf" srcId="{4A18C03F-44F7-44FA-8AA1-4357A0ECC881}" destId="{41B1AA39-9E6F-405D-BBC7-182461598068}" srcOrd="0" destOrd="0" presId="urn:microsoft.com/office/officeart/2018/5/layout/IconLeafLabelList"/>
    <dgm:cxn modelId="{FE00E48D-425D-43AB-9C1E-0140C727C121}" type="presParOf" srcId="{41B1AA39-9E6F-405D-BBC7-182461598068}" destId="{5C6A7DAB-4EFD-4F3A-A011-64206B4D539D}" srcOrd="0" destOrd="0" presId="urn:microsoft.com/office/officeart/2018/5/layout/IconLeafLabelList"/>
    <dgm:cxn modelId="{A45FE071-98FC-4294-8964-A307F13B9D9E}" type="presParOf" srcId="{41B1AA39-9E6F-405D-BBC7-182461598068}" destId="{0E3F7582-5487-461E-82B4-810D2FBA4397}" srcOrd="1" destOrd="0" presId="urn:microsoft.com/office/officeart/2018/5/layout/IconLeafLabelList"/>
    <dgm:cxn modelId="{A5091318-D896-40C4-B9DC-6720995552F2}" type="presParOf" srcId="{41B1AA39-9E6F-405D-BBC7-182461598068}" destId="{68471F13-BF29-4072-9021-1AF29FC52745}" srcOrd="2" destOrd="0" presId="urn:microsoft.com/office/officeart/2018/5/layout/IconLeafLabelList"/>
    <dgm:cxn modelId="{1DEB7C6C-912C-4D0A-8C4B-7EDD38A7F31D}" type="presParOf" srcId="{41B1AA39-9E6F-405D-BBC7-182461598068}" destId="{4AA79ED2-3A57-47B0-87B0-666AE25BD823}" srcOrd="3" destOrd="0" presId="urn:microsoft.com/office/officeart/2018/5/layout/IconLeafLabelList"/>
    <dgm:cxn modelId="{BC99C141-2A24-4CFE-9C13-1D9998FF110E}" type="presParOf" srcId="{4A18C03F-44F7-44FA-8AA1-4357A0ECC881}" destId="{6CF88001-CBC3-4BA7-913A-2EEEB2B17CEB}" srcOrd="1" destOrd="0" presId="urn:microsoft.com/office/officeart/2018/5/layout/IconLeafLabelList"/>
    <dgm:cxn modelId="{7EE55E26-9456-43FB-81CD-18045279EC86}" type="presParOf" srcId="{4A18C03F-44F7-44FA-8AA1-4357A0ECC881}" destId="{699B164D-544F-48D1-9395-ECBB6271E01F}" srcOrd="2" destOrd="0" presId="urn:microsoft.com/office/officeart/2018/5/layout/IconLeafLabelList"/>
    <dgm:cxn modelId="{2BEF992A-B856-455D-AF12-1CE8F9C7C953}" type="presParOf" srcId="{699B164D-544F-48D1-9395-ECBB6271E01F}" destId="{92D32F72-D0D0-497E-B5CF-6B0B6EC9C06D}" srcOrd="0" destOrd="0" presId="urn:microsoft.com/office/officeart/2018/5/layout/IconLeafLabelList"/>
    <dgm:cxn modelId="{CD2BD04B-EAAD-4991-A275-87E5C375FD4F}" type="presParOf" srcId="{699B164D-544F-48D1-9395-ECBB6271E01F}" destId="{9E19C409-D93F-44C8-885D-F917BE0CA4D7}" srcOrd="1" destOrd="0" presId="urn:microsoft.com/office/officeart/2018/5/layout/IconLeafLabelList"/>
    <dgm:cxn modelId="{ABDF7BD3-8885-4422-BF3E-29BB3B7F19CB}" type="presParOf" srcId="{699B164D-544F-48D1-9395-ECBB6271E01F}" destId="{79FFC827-C2A5-4F26-A94D-1B4DDD5B8A29}" srcOrd="2" destOrd="0" presId="urn:microsoft.com/office/officeart/2018/5/layout/IconLeafLabelList"/>
    <dgm:cxn modelId="{927A5BBF-90EB-4C55-91F9-5A7D58406A78}" type="presParOf" srcId="{699B164D-544F-48D1-9395-ECBB6271E01F}" destId="{BF1BB320-A433-4589-9598-7B39E325E7E6}" srcOrd="3" destOrd="0" presId="urn:microsoft.com/office/officeart/2018/5/layout/IconLeafLabelList"/>
    <dgm:cxn modelId="{524BAD68-24A9-4FC5-8272-4531B088C987}" type="presParOf" srcId="{4A18C03F-44F7-44FA-8AA1-4357A0ECC881}" destId="{FEC3B55C-3A2A-407D-886B-645775ED2891}" srcOrd="3" destOrd="0" presId="urn:microsoft.com/office/officeart/2018/5/layout/IconLeafLabelList"/>
    <dgm:cxn modelId="{0FB51C0B-1130-4CAE-AF75-71DEDAE69CD1}" type="presParOf" srcId="{4A18C03F-44F7-44FA-8AA1-4357A0ECC881}" destId="{8B34E17D-B5E0-4399-809A-DA09F3A03D11}" srcOrd="4" destOrd="0" presId="urn:microsoft.com/office/officeart/2018/5/layout/IconLeafLabelList"/>
    <dgm:cxn modelId="{94DB8280-B815-4086-98FD-B18C828E7018}" type="presParOf" srcId="{8B34E17D-B5E0-4399-809A-DA09F3A03D11}" destId="{475AF381-DBFB-4687-9DD0-7D213C328805}" srcOrd="0" destOrd="0" presId="urn:microsoft.com/office/officeart/2018/5/layout/IconLeafLabelList"/>
    <dgm:cxn modelId="{0EB029BF-9300-4909-8F5D-9850352A21CC}" type="presParOf" srcId="{8B34E17D-B5E0-4399-809A-DA09F3A03D11}" destId="{76C3251D-7AE6-44FD-A1D9-1803A0EB518C}" srcOrd="1" destOrd="0" presId="urn:microsoft.com/office/officeart/2018/5/layout/IconLeafLabelList"/>
    <dgm:cxn modelId="{3F550D98-F72C-476F-ADB4-4F84B839FF4E}" type="presParOf" srcId="{8B34E17D-B5E0-4399-809A-DA09F3A03D11}" destId="{B7873240-8CE6-4E30-A5CA-67D0C9C882AF}" srcOrd="2" destOrd="0" presId="urn:microsoft.com/office/officeart/2018/5/layout/IconLeafLabelList"/>
    <dgm:cxn modelId="{B9976FDD-0470-47C2-B292-5269F1673E3B}" type="presParOf" srcId="{8B34E17D-B5E0-4399-809A-DA09F3A03D11}" destId="{3E410C1D-7D94-4D1D-AD39-2973948C731A}" srcOrd="3" destOrd="0" presId="urn:microsoft.com/office/officeart/2018/5/layout/IconLeafLabelList"/>
    <dgm:cxn modelId="{0FA83E1B-17A3-458A-8AA8-4602363E8FAC}" type="presParOf" srcId="{4A18C03F-44F7-44FA-8AA1-4357A0ECC881}" destId="{BD43C5FF-0552-4B7E-BAA3-BB4F48D7B8ED}" srcOrd="5" destOrd="0" presId="urn:microsoft.com/office/officeart/2018/5/layout/IconLeafLabelList"/>
    <dgm:cxn modelId="{FE8E1A3F-6CA9-4203-AB38-F55BCB770140}" type="presParOf" srcId="{4A18C03F-44F7-44FA-8AA1-4357A0ECC881}" destId="{FC876AA4-0B9A-4A93-9F3E-48A5E2361EAC}" srcOrd="6" destOrd="0" presId="urn:microsoft.com/office/officeart/2018/5/layout/IconLeafLabelList"/>
    <dgm:cxn modelId="{E427859C-A926-4B83-88B5-DB2E5CD793BD}" type="presParOf" srcId="{FC876AA4-0B9A-4A93-9F3E-48A5E2361EAC}" destId="{A098E24A-C02F-4A3A-9A95-F9631E7E3A80}" srcOrd="0" destOrd="0" presId="urn:microsoft.com/office/officeart/2018/5/layout/IconLeafLabelList"/>
    <dgm:cxn modelId="{53163228-740A-4DD7-B5D4-8433204CC261}" type="presParOf" srcId="{FC876AA4-0B9A-4A93-9F3E-48A5E2361EAC}" destId="{62950D7B-5D90-411E-9DBA-76CFB2EB4726}" srcOrd="1" destOrd="0" presId="urn:microsoft.com/office/officeart/2018/5/layout/IconLeafLabelList"/>
    <dgm:cxn modelId="{B48F1C48-D58E-470E-A936-49FEB41B0C55}" type="presParOf" srcId="{FC876AA4-0B9A-4A93-9F3E-48A5E2361EAC}" destId="{78FFA4F9-D59D-420C-9E63-9E06231AE277}" srcOrd="2" destOrd="0" presId="urn:microsoft.com/office/officeart/2018/5/layout/IconLeafLabelList"/>
    <dgm:cxn modelId="{9D521BDB-FE8D-4861-9A51-9560E605203A}" type="presParOf" srcId="{FC876AA4-0B9A-4A93-9F3E-48A5E2361EAC}" destId="{D2DB9411-F8A4-40C1-B2D5-E2E61680F43C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7086D0-1518-4DF4-9928-F9A49C05E92A}">
      <dsp:nvSpPr>
        <dsp:cNvPr id="0" name=""/>
        <dsp:cNvSpPr/>
      </dsp:nvSpPr>
      <dsp:spPr>
        <a:xfrm>
          <a:off x="0" y="918110"/>
          <a:ext cx="6797675" cy="16949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5CE9F2-04BE-43C8-87E9-CFF8DD9CD71A}">
      <dsp:nvSpPr>
        <dsp:cNvPr id="0" name=""/>
        <dsp:cNvSpPr/>
      </dsp:nvSpPr>
      <dsp:spPr>
        <a:xfrm>
          <a:off x="512729" y="1299479"/>
          <a:ext cx="932235" cy="9322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0B0111-E2D6-4FE1-84F9-5B96AC7E8149}">
      <dsp:nvSpPr>
        <dsp:cNvPr id="0" name=""/>
        <dsp:cNvSpPr/>
      </dsp:nvSpPr>
      <dsp:spPr>
        <a:xfrm>
          <a:off x="1957694" y="918110"/>
          <a:ext cx="3058953" cy="16949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385" tIns="179385" rIns="179385" bIns="17938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/>
            <a:t>Offline path planning </a:t>
          </a:r>
          <a:endParaRPr lang="en-US" sz="2500" kern="1200"/>
        </a:p>
      </dsp:txBody>
      <dsp:txXfrm>
        <a:off x="1957694" y="918110"/>
        <a:ext cx="3058953" cy="1694973"/>
      </dsp:txXfrm>
    </dsp:sp>
    <dsp:sp modelId="{647AEBFD-255E-49CE-B360-D744715CEBC4}">
      <dsp:nvSpPr>
        <dsp:cNvPr id="0" name=""/>
        <dsp:cNvSpPr/>
      </dsp:nvSpPr>
      <dsp:spPr>
        <a:xfrm>
          <a:off x="5016648" y="918110"/>
          <a:ext cx="1781026" cy="16949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385" tIns="179385" rIns="179385" bIns="17938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600" kern="1200"/>
            <a:t>Map created</a:t>
          </a:r>
          <a:endParaRPr lang="en-US" sz="1600" kern="120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600" kern="1200"/>
            <a:t>Before execution</a:t>
          </a:r>
          <a:endParaRPr lang="en-US" sz="1600" kern="1200"/>
        </a:p>
      </dsp:txBody>
      <dsp:txXfrm>
        <a:off x="5016648" y="918110"/>
        <a:ext cx="1781026" cy="1694973"/>
      </dsp:txXfrm>
    </dsp:sp>
    <dsp:sp modelId="{93037352-3E19-4955-88C9-AA0871B133CA}">
      <dsp:nvSpPr>
        <dsp:cNvPr id="0" name=""/>
        <dsp:cNvSpPr/>
      </dsp:nvSpPr>
      <dsp:spPr>
        <a:xfrm>
          <a:off x="0" y="3036827"/>
          <a:ext cx="6797675" cy="16949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A600C8-6FD5-44EA-861E-96083D824B08}">
      <dsp:nvSpPr>
        <dsp:cNvPr id="0" name=""/>
        <dsp:cNvSpPr/>
      </dsp:nvSpPr>
      <dsp:spPr>
        <a:xfrm>
          <a:off x="512729" y="3418196"/>
          <a:ext cx="932235" cy="9322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A5863E-F745-4FF5-8C5E-B236B243BCEB}">
      <dsp:nvSpPr>
        <dsp:cNvPr id="0" name=""/>
        <dsp:cNvSpPr/>
      </dsp:nvSpPr>
      <dsp:spPr>
        <a:xfrm>
          <a:off x="1957694" y="3036827"/>
          <a:ext cx="3058953" cy="16949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385" tIns="179385" rIns="179385" bIns="17938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/>
            <a:t>Online path planning</a:t>
          </a:r>
          <a:endParaRPr lang="en-US" sz="2500" kern="1200"/>
        </a:p>
      </dsp:txBody>
      <dsp:txXfrm>
        <a:off x="1957694" y="3036827"/>
        <a:ext cx="3058953" cy="1694973"/>
      </dsp:txXfrm>
    </dsp:sp>
    <dsp:sp modelId="{0268DC98-F42C-4369-95B7-F99F9A3B2BC6}">
      <dsp:nvSpPr>
        <dsp:cNvPr id="0" name=""/>
        <dsp:cNvSpPr/>
      </dsp:nvSpPr>
      <dsp:spPr>
        <a:xfrm>
          <a:off x="5016648" y="3036827"/>
          <a:ext cx="1781026" cy="16949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385" tIns="179385" rIns="179385" bIns="17938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600" kern="1200"/>
            <a:t>Real time, during execution</a:t>
          </a:r>
          <a:endParaRPr lang="en-US" sz="1600" kern="120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600" kern="1200"/>
            <a:t>Robust to dynamic obstacles</a:t>
          </a:r>
          <a:endParaRPr lang="en-US" sz="1600" kern="1200"/>
        </a:p>
      </dsp:txBody>
      <dsp:txXfrm>
        <a:off x="5016648" y="3036827"/>
        <a:ext cx="1781026" cy="16949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CBD46E-FD14-4705-A658-658FCBD2ADF6}">
      <dsp:nvSpPr>
        <dsp:cNvPr id="0" name=""/>
        <dsp:cNvSpPr/>
      </dsp:nvSpPr>
      <dsp:spPr>
        <a:xfrm>
          <a:off x="1063980" y="838311"/>
          <a:ext cx="1274535" cy="12745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30BA98-0F16-4EA2-A829-A6329526BED2}">
      <dsp:nvSpPr>
        <dsp:cNvPr id="0" name=""/>
        <dsp:cNvSpPr/>
      </dsp:nvSpPr>
      <dsp:spPr>
        <a:xfrm>
          <a:off x="285097" y="246504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200" kern="1200" dirty="0"/>
            <a:t>Showing the path to the destination on tablet</a:t>
          </a:r>
          <a:endParaRPr lang="en-US" sz="2200" kern="1200" dirty="0"/>
        </a:p>
      </dsp:txBody>
      <dsp:txXfrm>
        <a:off x="285097" y="2465048"/>
        <a:ext cx="2832300" cy="720000"/>
      </dsp:txXfrm>
    </dsp:sp>
    <dsp:sp modelId="{7BCD92E4-D6BD-4519-863A-B68BF20DA966}">
      <dsp:nvSpPr>
        <dsp:cNvPr id="0" name=""/>
        <dsp:cNvSpPr/>
      </dsp:nvSpPr>
      <dsp:spPr>
        <a:xfrm>
          <a:off x="4391932" y="838311"/>
          <a:ext cx="1274535" cy="12745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128036-5D89-4053-BDE2-CC0626A06B47}">
      <dsp:nvSpPr>
        <dsp:cNvPr id="0" name=""/>
        <dsp:cNvSpPr/>
      </dsp:nvSpPr>
      <dsp:spPr>
        <a:xfrm>
          <a:off x="3613050" y="246504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200" kern="1200" dirty="0"/>
            <a:t>Granting small requests</a:t>
          </a:r>
          <a:endParaRPr lang="en-US" sz="2200" kern="1200" dirty="0"/>
        </a:p>
      </dsp:txBody>
      <dsp:txXfrm>
        <a:off x="3613050" y="2465048"/>
        <a:ext cx="2832300" cy="720000"/>
      </dsp:txXfrm>
    </dsp:sp>
    <dsp:sp modelId="{D769D875-7FD6-48EF-BB14-63A498D54B8E}">
      <dsp:nvSpPr>
        <dsp:cNvPr id="0" name=""/>
        <dsp:cNvSpPr/>
      </dsp:nvSpPr>
      <dsp:spPr>
        <a:xfrm>
          <a:off x="7719885" y="838311"/>
          <a:ext cx="1274535" cy="12745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896477-28A4-41F5-BFB7-E347B037CFE6}">
      <dsp:nvSpPr>
        <dsp:cNvPr id="0" name=""/>
        <dsp:cNvSpPr/>
      </dsp:nvSpPr>
      <dsp:spPr>
        <a:xfrm>
          <a:off x="6941002" y="246504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200" kern="1200" dirty="0"/>
            <a:t>Forming dialogue</a:t>
          </a:r>
          <a:endParaRPr lang="en-US" sz="2200" kern="1200" dirty="0"/>
        </a:p>
      </dsp:txBody>
      <dsp:txXfrm>
        <a:off x="6941002" y="2465048"/>
        <a:ext cx="28323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9FFBD7-F146-4DEB-BDAF-020E5C0D88A6}">
      <dsp:nvSpPr>
        <dsp:cNvPr id="0" name=""/>
        <dsp:cNvSpPr/>
      </dsp:nvSpPr>
      <dsp:spPr>
        <a:xfrm>
          <a:off x="718664" y="4539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7597C3-C34F-4757-9CDB-81219AE9408A}">
      <dsp:nvSpPr>
        <dsp:cNvPr id="0" name=""/>
        <dsp:cNvSpPr/>
      </dsp:nvSpPr>
      <dsp:spPr>
        <a:xfrm>
          <a:off x="1135476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3C2445-304E-4E9E-ADA7-50720D38E43A}">
      <dsp:nvSpPr>
        <dsp:cNvPr id="0" name=""/>
        <dsp:cNvSpPr/>
      </dsp:nvSpPr>
      <dsp:spPr>
        <a:xfrm>
          <a:off x="93445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2500" kern="1200" cap="none" dirty="0"/>
            <a:t>Using ros1_bridge</a:t>
          </a:r>
          <a:endParaRPr lang="en-US" sz="2500" kern="1200" cap="none" dirty="0"/>
        </a:p>
      </dsp:txBody>
      <dsp:txXfrm>
        <a:off x="93445" y="3018902"/>
        <a:ext cx="3206250" cy="720000"/>
      </dsp:txXfrm>
    </dsp:sp>
    <dsp:sp modelId="{6AAC30A9-9918-404A-9477-279089D28071}">
      <dsp:nvSpPr>
        <dsp:cNvPr id="0" name=""/>
        <dsp:cNvSpPr/>
      </dsp:nvSpPr>
      <dsp:spPr>
        <a:xfrm>
          <a:off x="4486008" y="4539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A1764E-E7F5-4D32-AEE6-520C16F5E682}">
      <dsp:nvSpPr>
        <dsp:cNvPr id="0" name=""/>
        <dsp:cNvSpPr/>
      </dsp:nvSpPr>
      <dsp:spPr>
        <a:xfrm>
          <a:off x="4902820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BD3F6E-7672-41DF-B2C2-AF2FD7CFF70C}">
      <dsp:nvSpPr>
        <dsp:cNvPr id="0" name=""/>
        <dsp:cNvSpPr/>
      </dsp:nvSpPr>
      <dsp:spPr>
        <a:xfrm>
          <a:off x="3860789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2500" kern="1200" cap="none" dirty="0"/>
            <a:t>GUI </a:t>
          </a:r>
          <a:r>
            <a:rPr lang="tr-TR" sz="2500" kern="1200" cap="none" dirty="0" err="1"/>
            <a:t>communication</a:t>
          </a:r>
          <a:endParaRPr lang="en-US" sz="2500" kern="1200" cap="none" dirty="0"/>
        </a:p>
      </dsp:txBody>
      <dsp:txXfrm>
        <a:off x="3860789" y="3018902"/>
        <a:ext cx="3206250" cy="720000"/>
      </dsp:txXfrm>
    </dsp:sp>
    <dsp:sp modelId="{31D853DB-675E-4FF0-81D3-ACF7B10B71CB}">
      <dsp:nvSpPr>
        <dsp:cNvPr id="0" name=""/>
        <dsp:cNvSpPr/>
      </dsp:nvSpPr>
      <dsp:spPr>
        <a:xfrm>
          <a:off x="8253352" y="4539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605C0B-D79F-4195-9692-1824F8730EBA}">
      <dsp:nvSpPr>
        <dsp:cNvPr id="0" name=""/>
        <dsp:cNvSpPr/>
      </dsp:nvSpPr>
      <dsp:spPr>
        <a:xfrm>
          <a:off x="8670164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496CD8-5538-4DC2-94D3-CBF5B5D12100}">
      <dsp:nvSpPr>
        <dsp:cNvPr id="0" name=""/>
        <dsp:cNvSpPr/>
      </dsp:nvSpPr>
      <dsp:spPr>
        <a:xfrm>
          <a:off x="7628133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2500" kern="1200" cap="none" dirty="0" err="1"/>
            <a:t>Communication</a:t>
          </a:r>
          <a:r>
            <a:rPr lang="tr-TR" sz="2500" kern="1200" cap="none" dirty="0"/>
            <a:t> </a:t>
          </a:r>
          <a:r>
            <a:rPr lang="tr-TR" sz="2500" kern="1200" cap="none" dirty="0" err="1"/>
            <a:t>with</a:t>
          </a:r>
          <a:r>
            <a:rPr lang="tr-TR" sz="2500" kern="1200" cap="none" dirty="0"/>
            <a:t> </a:t>
          </a:r>
          <a:r>
            <a:rPr lang="tr-TR" sz="2500" kern="1200" cap="none" dirty="0" err="1"/>
            <a:t>other</a:t>
          </a:r>
          <a:r>
            <a:rPr lang="tr-TR" sz="2500" kern="1200" cap="none" dirty="0"/>
            <a:t> </a:t>
          </a:r>
          <a:r>
            <a:rPr lang="tr-TR" sz="2500" kern="1200" cap="none" dirty="0" err="1"/>
            <a:t>robots</a:t>
          </a:r>
          <a:endParaRPr lang="en-US" sz="2500" kern="1200" cap="none" dirty="0"/>
        </a:p>
      </dsp:txBody>
      <dsp:txXfrm>
        <a:off x="7628133" y="3018902"/>
        <a:ext cx="32062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6A7DAB-4EFD-4F3A-A011-64206B4D539D}">
      <dsp:nvSpPr>
        <dsp:cNvPr id="0" name=""/>
        <dsp:cNvSpPr/>
      </dsp:nvSpPr>
      <dsp:spPr>
        <a:xfrm>
          <a:off x="562927" y="653202"/>
          <a:ext cx="1445998" cy="14459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3F7582-5487-461E-82B4-810D2FBA4397}">
      <dsp:nvSpPr>
        <dsp:cNvPr id="0" name=""/>
        <dsp:cNvSpPr/>
      </dsp:nvSpPr>
      <dsp:spPr>
        <a:xfrm>
          <a:off x="871091" y="961365"/>
          <a:ext cx="829671" cy="8296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A79ED2-3A57-47B0-87B0-666AE25BD823}">
      <dsp:nvSpPr>
        <dsp:cNvPr id="0" name=""/>
        <dsp:cNvSpPr/>
      </dsp:nvSpPr>
      <dsp:spPr>
        <a:xfrm>
          <a:off x="100682" y="2549593"/>
          <a:ext cx="2370489" cy="135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2400" kern="1200" cap="none" dirty="0" err="1"/>
            <a:t>Understanding</a:t>
          </a:r>
          <a:r>
            <a:rPr lang="tr-TR" sz="2400" kern="1200" cap="none" dirty="0"/>
            <a:t> </a:t>
          </a:r>
          <a:r>
            <a:rPr lang="tr-TR" sz="2400" kern="1200" cap="none" dirty="0" err="1"/>
            <a:t>sign</a:t>
          </a:r>
          <a:r>
            <a:rPr lang="tr-TR" sz="2400" kern="1200" cap="none" dirty="0"/>
            <a:t> </a:t>
          </a:r>
          <a:r>
            <a:rPr lang="tr-TR" sz="2400" kern="1200" cap="none" dirty="0" err="1"/>
            <a:t>language</a:t>
          </a:r>
          <a:endParaRPr lang="en-US" sz="2400" kern="1200" cap="none" dirty="0"/>
        </a:p>
      </dsp:txBody>
      <dsp:txXfrm>
        <a:off x="100682" y="2549593"/>
        <a:ext cx="2370489" cy="1350000"/>
      </dsp:txXfrm>
    </dsp:sp>
    <dsp:sp modelId="{92D32F72-D0D0-497E-B5CF-6B0B6EC9C06D}">
      <dsp:nvSpPr>
        <dsp:cNvPr id="0" name=""/>
        <dsp:cNvSpPr/>
      </dsp:nvSpPr>
      <dsp:spPr>
        <a:xfrm>
          <a:off x="3348252" y="653202"/>
          <a:ext cx="1445998" cy="14459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19C409-D93F-44C8-885D-F917BE0CA4D7}">
      <dsp:nvSpPr>
        <dsp:cNvPr id="0" name=""/>
        <dsp:cNvSpPr/>
      </dsp:nvSpPr>
      <dsp:spPr>
        <a:xfrm>
          <a:off x="3656416" y="961365"/>
          <a:ext cx="829671" cy="8296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1BB320-A433-4589-9598-7B39E325E7E6}">
      <dsp:nvSpPr>
        <dsp:cNvPr id="0" name=""/>
        <dsp:cNvSpPr/>
      </dsp:nvSpPr>
      <dsp:spPr>
        <a:xfrm>
          <a:off x="2886007" y="2549593"/>
          <a:ext cx="2370489" cy="135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2400" kern="1200" cap="none" dirty="0" err="1"/>
            <a:t>Connecting</a:t>
          </a:r>
          <a:r>
            <a:rPr lang="tr-TR" sz="2400" kern="1200" cap="none" dirty="0"/>
            <a:t> </a:t>
          </a:r>
          <a:r>
            <a:rPr lang="tr-TR" sz="2400" kern="1200" cap="none" dirty="0" err="1"/>
            <a:t>to</a:t>
          </a:r>
          <a:r>
            <a:rPr lang="tr-TR" sz="2400" kern="1200" cap="none" dirty="0"/>
            <a:t> </a:t>
          </a:r>
          <a:r>
            <a:rPr lang="tr-TR" sz="2400" kern="1200" cap="none" dirty="0" err="1"/>
            <a:t>cameras</a:t>
          </a:r>
          <a:r>
            <a:rPr lang="tr-TR" sz="2400" kern="1200" cap="none" dirty="0"/>
            <a:t> </a:t>
          </a:r>
          <a:r>
            <a:rPr lang="tr-TR" sz="2400" kern="1200" cap="none" dirty="0" err="1"/>
            <a:t>and</a:t>
          </a:r>
          <a:r>
            <a:rPr lang="tr-TR" sz="2400" kern="1200" cap="none" dirty="0"/>
            <a:t> </a:t>
          </a:r>
          <a:r>
            <a:rPr lang="tr-TR" sz="2400" kern="1200" cap="none" dirty="0" err="1"/>
            <a:t>show</a:t>
          </a:r>
          <a:r>
            <a:rPr lang="tr-TR" sz="2400" kern="1200" cap="none" dirty="0"/>
            <a:t> </a:t>
          </a:r>
          <a:r>
            <a:rPr lang="tr-TR" sz="2400" kern="1200" cap="none" dirty="0" err="1"/>
            <a:t>live</a:t>
          </a:r>
          <a:r>
            <a:rPr lang="tr-TR" sz="2400" kern="1200" cap="none" dirty="0"/>
            <a:t> </a:t>
          </a:r>
          <a:r>
            <a:rPr lang="tr-TR" sz="2400" kern="1200" cap="none" dirty="0" err="1"/>
            <a:t>images</a:t>
          </a:r>
          <a:r>
            <a:rPr lang="tr-TR" sz="2400" kern="1200" cap="none" dirty="0"/>
            <a:t> on </a:t>
          </a:r>
          <a:r>
            <a:rPr lang="tr-TR" sz="2400" kern="1200" cap="none" dirty="0" err="1"/>
            <a:t>screen</a:t>
          </a:r>
          <a:endParaRPr lang="en-US" sz="2400" kern="1200" cap="none" dirty="0"/>
        </a:p>
      </dsp:txBody>
      <dsp:txXfrm>
        <a:off x="2886007" y="2549593"/>
        <a:ext cx="2370489" cy="1350000"/>
      </dsp:txXfrm>
    </dsp:sp>
    <dsp:sp modelId="{475AF381-DBFB-4687-9DD0-7D213C328805}">
      <dsp:nvSpPr>
        <dsp:cNvPr id="0" name=""/>
        <dsp:cNvSpPr/>
      </dsp:nvSpPr>
      <dsp:spPr>
        <a:xfrm>
          <a:off x="6133577" y="653202"/>
          <a:ext cx="1445998" cy="14459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C3251D-7AE6-44FD-A1D9-1803A0EB518C}">
      <dsp:nvSpPr>
        <dsp:cNvPr id="0" name=""/>
        <dsp:cNvSpPr/>
      </dsp:nvSpPr>
      <dsp:spPr>
        <a:xfrm>
          <a:off x="6441741" y="961365"/>
          <a:ext cx="829671" cy="8296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410C1D-7D94-4D1D-AD39-2973948C731A}">
      <dsp:nvSpPr>
        <dsp:cNvPr id="0" name=""/>
        <dsp:cNvSpPr/>
      </dsp:nvSpPr>
      <dsp:spPr>
        <a:xfrm>
          <a:off x="5671332" y="2549593"/>
          <a:ext cx="2370489" cy="135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2400" kern="1200" cap="none" dirty="0"/>
            <a:t>Using </a:t>
          </a:r>
          <a:r>
            <a:rPr lang="tr-TR" sz="2400" kern="1200" cap="none" dirty="0" err="1"/>
            <a:t>the</a:t>
          </a:r>
          <a:r>
            <a:rPr lang="tr-TR" sz="2400" kern="1200" cap="none" dirty="0"/>
            <a:t> </a:t>
          </a:r>
          <a:r>
            <a:rPr lang="tr-TR" sz="2400" kern="1200" cap="none" dirty="0" err="1"/>
            <a:t>elevator</a:t>
          </a:r>
          <a:endParaRPr lang="en-US" sz="2400" kern="1200" cap="none" dirty="0"/>
        </a:p>
      </dsp:txBody>
      <dsp:txXfrm>
        <a:off x="5671332" y="2549593"/>
        <a:ext cx="2370489" cy="1350000"/>
      </dsp:txXfrm>
    </dsp:sp>
    <dsp:sp modelId="{A098E24A-C02F-4A3A-9A95-F9631E7E3A80}">
      <dsp:nvSpPr>
        <dsp:cNvPr id="0" name=""/>
        <dsp:cNvSpPr/>
      </dsp:nvSpPr>
      <dsp:spPr>
        <a:xfrm>
          <a:off x="8918902" y="653202"/>
          <a:ext cx="1445998" cy="14459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950D7B-5D90-411E-9DBA-76CFB2EB4726}">
      <dsp:nvSpPr>
        <dsp:cNvPr id="0" name=""/>
        <dsp:cNvSpPr/>
      </dsp:nvSpPr>
      <dsp:spPr>
        <a:xfrm>
          <a:off x="9227066" y="961365"/>
          <a:ext cx="829671" cy="8296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DB9411-F8A4-40C1-B2D5-E2E61680F43C}">
      <dsp:nvSpPr>
        <dsp:cNvPr id="0" name=""/>
        <dsp:cNvSpPr/>
      </dsp:nvSpPr>
      <dsp:spPr>
        <a:xfrm>
          <a:off x="8456657" y="2549593"/>
          <a:ext cx="2370489" cy="135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2000" kern="1200" cap="none" dirty="0" err="1"/>
            <a:t>Turning</a:t>
          </a:r>
          <a:r>
            <a:rPr lang="tr-TR" sz="2000" kern="1200" cap="none" dirty="0"/>
            <a:t> </a:t>
          </a:r>
          <a:r>
            <a:rPr lang="tr-TR" sz="2000" kern="1200" cap="none" dirty="0" err="1"/>
            <a:t>off</a:t>
          </a:r>
          <a:r>
            <a:rPr lang="tr-TR" sz="2000" kern="1200" cap="none" dirty="0"/>
            <a:t> </a:t>
          </a:r>
          <a:r>
            <a:rPr lang="tr-TR" sz="2000" kern="1200" cap="none" dirty="0" err="1"/>
            <a:t>extra</a:t>
          </a:r>
          <a:r>
            <a:rPr lang="tr-TR" sz="2000" kern="1200" cap="none" dirty="0"/>
            <a:t> </a:t>
          </a:r>
          <a:r>
            <a:rPr lang="tr-TR" sz="2000" kern="1200" cap="none" dirty="0" err="1"/>
            <a:t>lights</a:t>
          </a:r>
          <a:r>
            <a:rPr lang="tr-TR" sz="2000" kern="1200" cap="none" dirty="0"/>
            <a:t> (</a:t>
          </a:r>
          <a:r>
            <a:rPr lang="tr-TR" sz="2000" kern="1200" cap="none" dirty="0" err="1"/>
            <a:t>wireless</a:t>
          </a:r>
          <a:r>
            <a:rPr lang="tr-TR" sz="2000" kern="1200" cap="none" dirty="0"/>
            <a:t> </a:t>
          </a:r>
          <a:r>
            <a:rPr lang="tr-TR" sz="2000" kern="1200" cap="none" dirty="0" err="1"/>
            <a:t>or</a:t>
          </a:r>
          <a:r>
            <a:rPr lang="tr-TR" sz="2000" kern="1200" cap="none" dirty="0"/>
            <a:t> </a:t>
          </a:r>
          <a:r>
            <a:rPr lang="tr-TR" sz="2000" kern="1200" cap="none" dirty="0" err="1"/>
            <a:t>by</a:t>
          </a:r>
          <a:r>
            <a:rPr lang="tr-TR" sz="2000" kern="1200" cap="none" dirty="0"/>
            <a:t> </a:t>
          </a:r>
          <a:r>
            <a:rPr lang="tr-TR" sz="2000" kern="1200" cap="none" dirty="0" err="1"/>
            <a:t>hand</a:t>
          </a:r>
          <a:r>
            <a:rPr lang="tr-TR" sz="2000" kern="1200" cap="none" dirty="0"/>
            <a:t>)</a:t>
          </a:r>
          <a:endParaRPr lang="en-US" sz="2000" kern="1200" cap="none" dirty="0"/>
        </a:p>
      </dsp:txBody>
      <dsp:txXfrm>
        <a:off x="8456657" y="2549593"/>
        <a:ext cx="2370489" cy="135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8493E-88B3-4CC8-B294-C562347B2C61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12-19DC-40B2-BCAA-2D7F84F84A2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908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8493E-88B3-4CC8-B294-C562347B2C61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12-19DC-40B2-BCAA-2D7F84F84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119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8493E-88B3-4CC8-B294-C562347B2C61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12-19DC-40B2-BCAA-2D7F84F84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85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8493E-88B3-4CC8-B294-C562347B2C61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12-19DC-40B2-BCAA-2D7F84F84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697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8493E-88B3-4CC8-B294-C562347B2C61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12-19DC-40B2-BCAA-2D7F84F84A2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858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8493E-88B3-4CC8-B294-C562347B2C61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12-19DC-40B2-BCAA-2D7F84F84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818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8493E-88B3-4CC8-B294-C562347B2C61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12-19DC-40B2-BCAA-2D7F84F84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236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8493E-88B3-4CC8-B294-C562347B2C61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12-19DC-40B2-BCAA-2D7F84F84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93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8493E-88B3-4CC8-B294-C562347B2C61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12-19DC-40B2-BCAA-2D7F84F84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74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D88493E-88B3-4CC8-B294-C562347B2C61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0861D12-19DC-40B2-BCAA-2D7F84F84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51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8493E-88B3-4CC8-B294-C562347B2C61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61D12-19DC-40B2-BCAA-2D7F84F84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29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D88493E-88B3-4CC8-B294-C562347B2C61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0861D12-19DC-40B2-BCAA-2D7F84F84A2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315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f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AB2D627-BD66-F69C-FAED-A770E2FBC4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BittiGidiyor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7CA90E-1AEC-87CD-A413-C249F4BBCA37}"/>
              </a:ext>
            </a:extLst>
          </p:cNvPr>
          <p:cNvSpPr txBox="1"/>
          <p:nvPr/>
        </p:nvSpPr>
        <p:spPr>
          <a:xfrm>
            <a:off x="1303866" y="4555067"/>
            <a:ext cx="178221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tr-TR" dirty="0">
                <a:solidFill>
                  <a:schemeClr val="accent1"/>
                </a:solidFill>
              </a:rPr>
              <a:t>Altuğ Aktepe</a:t>
            </a:r>
            <a:endParaRPr lang="en-US" dirty="0">
              <a:solidFill>
                <a:schemeClr val="accent1"/>
              </a:solidFill>
            </a:endParaRPr>
          </a:p>
          <a:p>
            <a:pPr algn="l"/>
            <a:r>
              <a:rPr lang="tr-TR" dirty="0">
                <a:solidFill>
                  <a:schemeClr val="accent1"/>
                </a:solidFill>
              </a:rPr>
              <a:t>Asiye Nur Özcan</a:t>
            </a:r>
          </a:p>
          <a:p>
            <a:pPr algn="l"/>
            <a:r>
              <a:rPr lang="tr-TR" dirty="0">
                <a:solidFill>
                  <a:schemeClr val="accent1"/>
                </a:solidFill>
              </a:rPr>
              <a:t>Ayşe Aysu Cengiz</a:t>
            </a:r>
          </a:p>
          <a:p>
            <a:pPr algn="l"/>
            <a:r>
              <a:rPr lang="tr-TR" dirty="0">
                <a:solidFill>
                  <a:schemeClr val="accent1"/>
                </a:solidFill>
              </a:rPr>
              <a:t>Furkan Yıldız</a:t>
            </a:r>
          </a:p>
          <a:p>
            <a:pPr algn="l"/>
            <a:r>
              <a:rPr lang="tr-TR" dirty="0">
                <a:solidFill>
                  <a:schemeClr val="accent1"/>
                </a:solidFill>
              </a:rPr>
              <a:t>Hüseyin Kaya</a:t>
            </a:r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833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9D17A-5F6A-8690-29C3-344FC915A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7. Extras</a:t>
            </a:r>
            <a:endParaRPr lang="en-US" dirty="0"/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C5B9833A-B00F-B901-A5F2-E4D216E1151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5485299"/>
              </p:ext>
            </p:extLst>
          </p:nvPr>
        </p:nvGraphicFramePr>
        <p:xfrm>
          <a:off x="632085" y="1690688"/>
          <a:ext cx="10927829" cy="45527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2576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6757A54-ABAF-103F-FF37-5BE0B8C272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932" y="286603"/>
            <a:ext cx="675098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accent2"/>
                </a:solidFill>
              </a:rPr>
              <a:t>Dictionary of grippers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720962A-7E0B-B920-8B36-D71B6C39AF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4204" y="2023962"/>
            <a:ext cx="6697715" cy="3845131"/>
          </a:xfrm>
        </p:spPr>
        <p:txBody>
          <a:bodyPr vert="horz" lIns="0" tIns="45720" rIns="0" bIns="45720" rtlCol="0">
            <a:normAutofit/>
          </a:bodyPr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Existing products and how they can be modified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348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3AFC253-C848-95E2-B011-02D9C3A4B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5554" y="-329084"/>
            <a:ext cx="8448856" cy="2052522"/>
          </a:xfrm>
        </p:spPr>
        <p:txBody>
          <a:bodyPr anchor="b">
            <a:normAutofit/>
          </a:bodyPr>
          <a:lstStyle/>
          <a:p>
            <a:r>
              <a:rPr lang="tr-TR" sz="4300" dirty="0"/>
              <a:t>Existing Gripper (or Tool) Changers</a:t>
            </a:r>
            <a:endParaRPr lang="en-GB" sz="43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A90F80-21BF-979E-7675-64B051C30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5580" y="2178018"/>
            <a:ext cx="4221953" cy="2913872"/>
          </a:xfrm>
        </p:spPr>
        <p:txBody>
          <a:bodyPr anchor="t">
            <a:normAutofit/>
          </a:bodyPr>
          <a:lstStyle/>
          <a:p>
            <a:r>
              <a:rPr lang="tr-TR" sz="2000" dirty="0">
                <a:solidFill>
                  <a:schemeClr val="tx1">
                    <a:alpha val="80000"/>
                  </a:schemeClr>
                </a:solidFill>
              </a:rPr>
              <a:t>Pneumatic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7BBE2F8-26A3-59A9-41E2-606C480B16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2252" b="2"/>
          <a:stretch/>
        </p:blipFill>
        <p:spPr>
          <a:xfrm>
            <a:off x="1479458" y="2565350"/>
            <a:ext cx="3595473" cy="3595473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pic>
        <p:nvPicPr>
          <p:cNvPr id="3" name="Resim 3">
            <a:extLst>
              <a:ext uri="{FF2B5EF4-FFF2-40B4-BE49-F238E27FC236}">
                <a16:creationId xmlns:a16="http://schemas.microsoft.com/office/drawing/2014/main" id="{BBC04F72-3AA1-E2F2-E96D-19CFBD6EA8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92" r="8087"/>
          <a:stretch/>
        </p:blipFill>
        <p:spPr>
          <a:xfrm>
            <a:off x="6796457" y="2990817"/>
            <a:ext cx="3484095" cy="2913872"/>
          </a:xfrm>
          <a:prstGeom prst="rect">
            <a:avLst/>
          </a:prstGeom>
        </p:spPr>
      </p:pic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543239DB-EE8F-F22F-49F4-612F9B55297C}"/>
              </a:ext>
            </a:extLst>
          </p:cNvPr>
          <p:cNvSpPr txBox="1">
            <a:spLocks/>
          </p:cNvSpPr>
          <p:nvPr/>
        </p:nvSpPr>
        <p:spPr>
          <a:xfrm>
            <a:off x="6364469" y="2178018"/>
            <a:ext cx="4348073" cy="2913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U</a:t>
            </a:r>
            <a:r>
              <a:rPr lang="tr-TR" sz="2000" dirty="0"/>
              <a:t>ses many connectors to work with robot arm</a:t>
            </a: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tr-TR" sz="2000" dirty="0">
                <a:solidFill>
                  <a:schemeClr val="tx1">
                    <a:alpha val="8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8914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1C6F51C-53CC-4D4B-98DA-C143852FC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8662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7116630-F6F6-7984-53A8-52E9B7C23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4655" y="639097"/>
            <a:ext cx="4008415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Similar approaches </a:t>
            </a:r>
          </a:p>
        </p:txBody>
      </p:sp>
      <p:pic>
        <p:nvPicPr>
          <p:cNvPr id="7" name="Resim 6" descr="A close-up of a machine&#10;&#10;AI-generated content may be incorrect.">
            <a:extLst>
              <a:ext uri="{FF2B5EF4-FFF2-40B4-BE49-F238E27FC236}">
                <a16:creationId xmlns:a16="http://schemas.microsoft.com/office/drawing/2014/main" id="{2AFAE04B-9E1F-E41D-A55E-7B96D75946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087" r="-1" b="17171"/>
          <a:stretch/>
        </p:blipFill>
        <p:spPr>
          <a:xfrm>
            <a:off x="646740" y="2030846"/>
            <a:ext cx="3039446" cy="2225038"/>
          </a:xfrm>
          <a:prstGeom prst="rect">
            <a:avLst/>
          </a:prstGeom>
        </p:spPr>
      </p:pic>
      <p:pic>
        <p:nvPicPr>
          <p:cNvPr id="5" name="İçerik Yer Tutucusu 4" descr="A close-up of a machine&#10;&#10;AI-generated content may be incorrect.">
            <a:extLst>
              <a:ext uri="{FF2B5EF4-FFF2-40B4-BE49-F238E27FC236}">
                <a16:creationId xmlns:a16="http://schemas.microsoft.com/office/drawing/2014/main" id="{538341D4-A2D6-06DC-615B-5D4BF6F20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/>
        </p:blipFill>
        <p:spPr>
          <a:xfrm>
            <a:off x="4001754" y="2072660"/>
            <a:ext cx="3048269" cy="214140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3AFA59-28DC-4A81-8ADB-6EE5C6322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6799" y="4343400"/>
            <a:ext cx="329184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702822D-7587-488C-BCDE-6366C82D9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336503F-9C9C-424B-B606-FD55CB6EC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603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E0C22A7-8A16-20CC-4964-4B4F0050C1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tr-TR" sz="7200" dirty="0"/>
              <a:t>What can we do? </a:t>
            </a:r>
            <a:endParaRPr lang="en-GB" sz="7200" dirty="0"/>
          </a:p>
        </p:txBody>
      </p:sp>
    </p:spTree>
    <p:extLst>
      <p:ext uri="{BB962C8B-B14F-4D97-AF65-F5344CB8AC3E}">
        <p14:creationId xmlns:p14="http://schemas.microsoft.com/office/powerpoint/2010/main" val="3562818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A1B47C8-47A0-4A88-8830-6DEA3B5DE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 descr="makine, alet, iç mekan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CEA60B1A-9716-B689-6377-C112BB9666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>
          <a:xfrm>
            <a:off x="974465" y="640080"/>
            <a:ext cx="5594735" cy="557784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84BBFDD-E720-4805-A9C8-129FBBF6D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7F3337A-CE8B-9FE7-B570-1CA2C2341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sz="4400" dirty="0">
                <a:solidFill>
                  <a:srgbClr val="FFFFFF"/>
                </a:solidFill>
              </a:rPr>
              <a:t>1.</a:t>
            </a:r>
            <a:r>
              <a:rPr lang="en-US" sz="4400" dirty="0">
                <a:solidFill>
                  <a:srgbClr val="FFFFFF"/>
                </a:solidFill>
              </a:rPr>
              <a:t>Connectors can be eliminated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C4BE46-4A77-42FE-9D15-065CDB2F8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47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44753C2C-17BD-18A3-33B8-50139736B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>
                <a:solidFill>
                  <a:srgbClr val="FFFFFF"/>
                </a:solidFill>
              </a:rPr>
              <a:t>2. Simple 3d printed grippers can be produced with any shape desired </a:t>
            </a:r>
          </a:p>
        </p:txBody>
      </p:sp>
      <p:pic>
        <p:nvPicPr>
          <p:cNvPr id="5" name="İçerik Yer Tutucusu 4" descr="oyuncak, iç mekan, makine, plastik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A098349B-D82A-F3D1-D409-72AE86AB2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3" r="2" b="2"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86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D0DE514-8876-4D18-A995-61A5C1F81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4904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DA791C-FFCF-422E-8775-BDA6C0E5E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917D40C-0C14-680E-C9D1-443C748BD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Simpler mechanical locking mechanism design</a:t>
            </a:r>
          </a:p>
        </p:txBody>
      </p:sp>
      <p:pic>
        <p:nvPicPr>
          <p:cNvPr id="5" name="İçerik Yer Tutucusu 4" descr="tasarım, sanat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83BDEF0A-FC27-5EE1-CD69-798C4C542C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8817" y="643538"/>
            <a:ext cx="6795466" cy="361858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DCF8855-3530-4F46-A4CB-3B6686EEE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826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99000"/>
                <a:satMod val="140000"/>
              </a:schemeClr>
            </a:gs>
            <a:gs pos="65000">
              <a:schemeClr val="bg2">
                <a:tint val="100000"/>
                <a:shade val="80000"/>
                <a:satMod val="130000"/>
              </a:schemeClr>
            </a:gs>
            <a:gs pos="100000">
              <a:schemeClr val="bg2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88952" cy="4970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A4D92B8-1E17-ED43-2E71-4DC696FFC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And many more…</a:t>
            </a:r>
          </a:p>
        </p:txBody>
      </p:sp>
    </p:spTree>
    <p:extLst>
      <p:ext uri="{BB962C8B-B14F-4D97-AF65-F5344CB8AC3E}">
        <p14:creationId xmlns:p14="http://schemas.microsoft.com/office/powerpoint/2010/main" val="2819460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6800"/>
              <a:t>Human Detection and Tracking System at ROMER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455621"/>
            <a:ext cx="6269347" cy="1238616"/>
          </a:xfrm>
        </p:spPr>
        <p:txBody>
          <a:bodyPr>
            <a:normAutofit/>
          </a:bodyPr>
          <a:lstStyle/>
          <a:p>
            <a:r>
              <a:rPr lang="tr-TR">
                <a:solidFill>
                  <a:schemeClr val="tx1">
                    <a:lumMod val="85000"/>
                    <a:lumOff val="15000"/>
                  </a:schemeClr>
                </a:solidFill>
              </a:rPr>
              <a:t>bıttıgıdıyor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071" y="4343400"/>
            <a:ext cx="5636107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0CF8BAE-8236-EB11-1B35-1D59EC6E5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024466" y="-1"/>
            <a:ext cx="6096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549EB89-5BFB-4E1E-AEEA-87C343D80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1FA295-BDF6-44B9-90C5-FE3E2CE35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05EA234-75E2-76BB-CF42-864225024E37}"/>
              </a:ext>
            </a:extLst>
          </p:cNvPr>
          <p:cNvSpPr txBox="1">
            <a:spLocks/>
          </p:cNvSpPr>
          <p:nvPr/>
        </p:nvSpPr>
        <p:spPr>
          <a:xfrm>
            <a:off x="1207658" y="889445"/>
            <a:ext cx="3659246" cy="2926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1"/>
                </a:solidFill>
              </a:rPr>
              <a:t>Pepper Robot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A36F1F-EEAE-48D1-A1FB-BD6FC850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Picture 2" descr="Meet Pepper: The Robot Built for People | SoftBank Robotics America">
            <a:extLst>
              <a:ext uri="{FF2B5EF4-FFF2-40B4-BE49-F238E27FC236}">
                <a16:creationId xmlns:a16="http://schemas.microsoft.com/office/drawing/2014/main" id="{F9EFB375-2061-B6A2-7A43-868A985EC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 bwMode="auto">
          <a:xfrm>
            <a:off x="5235405" y="1050919"/>
            <a:ext cx="4756162" cy="4756162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387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Key Features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B854D7-150A-CB24-2198-49EAD11C4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•CCTV-Based Monitoring</a:t>
            </a:r>
          </a:p>
          <a:p>
            <a:r>
              <a:rPr lang="en-US" dirty="0"/>
              <a:t>•Event Monitoring &amp; Alerts: Detects falls, unauthorized access, crowd control violations, and unusual behaviors </a:t>
            </a:r>
          </a:p>
          <a:p>
            <a:r>
              <a:rPr lang="en-US" dirty="0"/>
              <a:t>•Health Alerts: Simple gymnastic movements for longtime physical inactivity</a:t>
            </a:r>
          </a:p>
          <a:p>
            <a:r>
              <a:rPr lang="en-US" dirty="0"/>
              <a:t>•Profile-Based Access Control: Individuals must authenticate using predefined access cards or guest profiles. </a:t>
            </a:r>
          </a:p>
          <a:p>
            <a:r>
              <a:rPr lang="en-US" dirty="0"/>
              <a:t>•Tracking &amp; Statistics: Logs entry/exit times and calculates time spent in different areas (daily, weekly, monthly, yearly, total).</a:t>
            </a:r>
          </a:p>
          <a:p>
            <a:r>
              <a:rPr lang="en-US" dirty="0"/>
              <a:t>•User-Friendly GUI: live monitoring, alerts, occupancy and admin controls.</a:t>
            </a:r>
          </a:p>
          <a:p>
            <a:endParaRPr lang="en-US" dirty="0"/>
          </a:p>
        </p:txBody>
      </p:sp>
      <p:pic>
        <p:nvPicPr>
          <p:cNvPr id="10" name="Picture 9" descr="A person doing a back flip&#10;&#10;AI-generated content may be incorrect.">
            <a:extLst>
              <a:ext uri="{FF2B5EF4-FFF2-40B4-BE49-F238E27FC236}">
                <a16:creationId xmlns:a16="http://schemas.microsoft.com/office/drawing/2014/main" id="{D5AF5D2A-C2D7-E77D-3D25-199922B298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09" t="23371" r="41118" b="32045"/>
          <a:stretch/>
        </p:blipFill>
        <p:spPr bwMode="auto">
          <a:xfrm>
            <a:off x="7342126" y="852170"/>
            <a:ext cx="735965" cy="8851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 descr="A person doing a back flip&#10;&#10;AI-generated content may be incorrect.">
            <a:extLst>
              <a:ext uri="{FF2B5EF4-FFF2-40B4-BE49-F238E27FC236}">
                <a16:creationId xmlns:a16="http://schemas.microsoft.com/office/drawing/2014/main" id="{2609EBBA-A333-5837-55F3-1B9FBF23AB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2" t="37662" r="58969" b="8621"/>
          <a:stretch/>
        </p:blipFill>
        <p:spPr bwMode="auto">
          <a:xfrm>
            <a:off x="5555932" y="374015"/>
            <a:ext cx="1080135" cy="13633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 descr="A person doing a back flip&#10;&#10;AI-generated content may be incorrect.">
            <a:extLst>
              <a:ext uri="{FF2B5EF4-FFF2-40B4-BE49-F238E27FC236}">
                <a16:creationId xmlns:a16="http://schemas.microsoft.com/office/drawing/2014/main" id="{2EF40CBD-04D5-A136-9F5D-8908C49B03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79" t="41770" r="20501" b="19948"/>
          <a:stretch/>
        </p:blipFill>
        <p:spPr bwMode="auto">
          <a:xfrm>
            <a:off x="8929022" y="661353"/>
            <a:ext cx="1007745" cy="9715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5522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D37ECC-D1D0-DAFE-C758-45673E498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2DD00-0084-0EBB-58D5-9985F7BA4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GUI Development</a:t>
            </a:r>
            <a:r>
              <a:rPr lang="tr-TR" dirty="0"/>
              <a:t> &amp; </a:t>
            </a:r>
            <a:r>
              <a:rPr lang="tr-TR" dirty="0" err="1"/>
              <a:t>Challenges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CC8A50-7A05-B513-5746-80289751A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>
            <a:normAutofit/>
          </a:bodyPr>
          <a:lstStyle/>
          <a:p>
            <a:r>
              <a:rPr lang="en-US" dirty="0"/>
              <a:t>With </a:t>
            </a:r>
            <a:r>
              <a:rPr lang="en-US" i="1" dirty="0"/>
              <a:t>PyQt5</a:t>
            </a:r>
            <a:r>
              <a:rPr lang="en-US" dirty="0"/>
              <a:t>, the GUI integrates with ROS via </a:t>
            </a:r>
            <a:r>
              <a:rPr lang="en-US" i="1" dirty="0" err="1"/>
              <a:t>rosbridge_server</a:t>
            </a:r>
            <a:r>
              <a:rPr lang="en-US" dirty="0"/>
              <a:t> and </a:t>
            </a:r>
            <a:r>
              <a:rPr lang="en-US" i="1" dirty="0" err="1"/>
              <a:t>rqt</a:t>
            </a:r>
            <a:r>
              <a:rPr lang="en-US" dirty="0"/>
              <a:t>. </a:t>
            </a:r>
          </a:p>
          <a:p>
            <a:pPr lvl="1"/>
            <a:r>
              <a:rPr lang="en-US" b="1" dirty="0"/>
              <a:t>Real-Time Monitoring:</a:t>
            </a:r>
            <a:r>
              <a:rPr lang="en-US" dirty="0"/>
              <a:t> Displays live video and crowd alerts</a:t>
            </a:r>
          </a:p>
          <a:p>
            <a:pPr lvl="1"/>
            <a:r>
              <a:rPr lang="en-US" b="1" dirty="0"/>
              <a:t>Historical Analytics:</a:t>
            </a:r>
            <a:r>
              <a:rPr lang="en-US" dirty="0"/>
              <a:t> Shows occupancy trends and entry/exit logs</a:t>
            </a:r>
          </a:p>
          <a:p>
            <a:pPr lvl="1"/>
            <a:r>
              <a:rPr lang="en-US" b="1" dirty="0"/>
              <a:t>Admin Controls:</a:t>
            </a:r>
            <a:r>
              <a:rPr lang="en-US" dirty="0"/>
              <a:t> For sensor parameters, security settings and user authentication</a:t>
            </a:r>
          </a:p>
          <a:p>
            <a:endParaRPr lang="tr-TR" dirty="0"/>
          </a:p>
          <a:p>
            <a:r>
              <a:rPr lang="en-US" b="1" dirty="0"/>
              <a:t>Varying Lighting Conditions:</a:t>
            </a:r>
            <a:r>
              <a:rPr lang="en-US" dirty="0"/>
              <a:t> Addressed by predefining lighting models for different times of the day</a:t>
            </a:r>
          </a:p>
          <a:p>
            <a:endParaRPr lang="en-US" dirty="0"/>
          </a:p>
        </p:txBody>
      </p:sp>
      <p:pic>
        <p:nvPicPr>
          <p:cNvPr id="11" name="Graphic 10" descr="Programmer">
            <a:extLst>
              <a:ext uri="{FF2B5EF4-FFF2-40B4-BE49-F238E27FC236}">
                <a16:creationId xmlns:a16="http://schemas.microsoft.com/office/drawing/2014/main" id="{C442D8E0-1163-341C-B1EA-9E9ED463E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0570" y="2084269"/>
            <a:ext cx="3135109" cy="313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8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4" name="Rectangle 104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A6688-28DC-78E6-BCF6-1432362D0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090" y="593035"/>
            <a:ext cx="3611709" cy="2996832"/>
          </a:xfrm>
        </p:spPr>
        <p:txBody>
          <a:bodyPr>
            <a:noAutofit/>
          </a:bodyPr>
          <a:lstStyle/>
          <a:p>
            <a:r>
              <a:rPr lang="tr-TR" sz="4400" dirty="0">
                <a:solidFill>
                  <a:srgbClr val="FFFFFF"/>
                </a:solidFill>
              </a:rPr>
              <a:t>1. SLAM (Simultaneous Localization and Mapping)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069B7-77F3-664D-B410-EC4476BFA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989" y="3754467"/>
            <a:ext cx="3084844" cy="3335519"/>
          </a:xfrm>
        </p:spPr>
        <p:txBody>
          <a:bodyPr>
            <a:normAutofit/>
          </a:bodyPr>
          <a:lstStyle/>
          <a:p>
            <a:r>
              <a:rPr lang="tr-TR" dirty="0">
                <a:solidFill>
                  <a:srgbClr val="FFFFFF"/>
                </a:solidFill>
              </a:rPr>
              <a:t>Creating a map of ROMER</a:t>
            </a:r>
          </a:p>
          <a:p>
            <a:r>
              <a:rPr lang="tr-TR" dirty="0">
                <a:solidFill>
                  <a:srgbClr val="FFFFFF"/>
                </a:solidFill>
              </a:rPr>
              <a:t>Localizing the robot</a:t>
            </a:r>
          </a:p>
          <a:p>
            <a:r>
              <a:rPr lang="tr-TR" dirty="0">
                <a:solidFill>
                  <a:srgbClr val="FFFFFF"/>
                </a:solidFill>
              </a:rPr>
              <a:t>Sensors:</a:t>
            </a:r>
          </a:p>
          <a:p>
            <a:pPr lvl="1"/>
            <a:r>
              <a:rPr lang="tr-TR" sz="2000" dirty="0">
                <a:solidFill>
                  <a:srgbClr val="FFFFFF"/>
                </a:solidFill>
              </a:rPr>
              <a:t>Camera</a:t>
            </a:r>
          </a:p>
          <a:p>
            <a:pPr lvl="1"/>
            <a:r>
              <a:rPr lang="tr-TR" sz="2000" dirty="0">
                <a:solidFill>
                  <a:srgbClr val="FFFFFF"/>
                </a:solidFill>
              </a:rPr>
              <a:t>Sonar</a:t>
            </a:r>
          </a:p>
          <a:p>
            <a:pPr lvl="1"/>
            <a:r>
              <a:rPr lang="tr-TR" sz="2000" dirty="0">
                <a:solidFill>
                  <a:srgbClr val="FFFFFF"/>
                </a:solidFill>
              </a:rPr>
              <a:t>IMU</a:t>
            </a:r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28" name="Picture 4" descr="SLAM Toolbox: ROS 2's primary open-source SLAM algorithm">
            <a:extLst>
              <a:ext uri="{FF2B5EF4-FFF2-40B4-BE49-F238E27FC236}">
                <a16:creationId xmlns:a16="http://schemas.microsoft.com/office/drawing/2014/main" id="{284FB36B-ADCD-4522-13B9-3CB38DDC6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2017" y="1279107"/>
            <a:ext cx="6798082" cy="429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441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461FA2-B753-B56C-33A4-3A6F1786A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tr-TR" sz="3600">
                <a:solidFill>
                  <a:srgbClr val="FFFFFF"/>
                </a:solidFill>
              </a:rPr>
              <a:t>2. Autonomous Navigation</a:t>
            </a:r>
            <a:endParaRPr lang="en-US" sz="3600">
              <a:solidFill>
                <a:srgbClr val="FFFFFF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8ECE29D3-87D2-41FA-CE9C-D98958672A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0187668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3830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36E653-56A4-936E-EE00-95193EDDB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tr-TR" dirty="0">
                <a:solidFill>
                  <a:srgbClr val="FFFFFF"/>
                </a:solidFill>
              </a:rPr>
              <a:t>3. Face Recognition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4DE6D-947E-8552-42D1-1A1361E43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r>
              <a:rPr lang="tr-TR" dirty="0">
                <a:solidFill>
                  <a:srgbClr val="FFFFFF"/>
                </a:solidFill>
              </a:rPr>
              <a:t>Differentiating known and new people</a:t>
            </a:r>
          </a:p>
          <a:p>
            <a:r>
              <a:rPr lang="tr-TR" dirty="0">
                <a:solidFill>
                  <a:srgbClr val="FFFFFF"/>
                </a:solidFill>
              </a:rPr>
              <a:t>OpenCV or AI models</a:t>
            </a:r>
          </a:p>
          <a:p>
            <a:r>
              <a:rPr lang="tr-TR" dirty="0">
                <a:solidFill>
                  <a:srgbClr val="FFFFFF"/>
                </a:solidFill>
              </a:rPr>
              <a:t>Allowing people to choose a room to go, or a person to meet via touch screen</a:t>
            </a:r>
          </a:p>
          <a:p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074" name="Picture 2" descr="What is facial recognition?">
            <a:extLst>
              <a:ext uri="{FF2B5EF4-FFF2-40B4-BE49-F238E27FC236}">
                <a16:creationId xmlns:a16="http://schemas.microsoft.com/office/drawing/2014/main" id="{07F34A5B-14FA-FA53-3B94-F9D2CC11C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1" r="3332" b="1"/>
          <a:stretch/>
        </p:blipFill>
        <p:spPr bwMode="auto">
          <a:xfrm>
            <a:off x="4742017" y="640080"/>
            <a:ext cx="6798082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066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6A518-9F8D-3C3F-84E3-3C7CE8946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4. Human interaction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C3C0010-DD74-1FE9-77B3-127D3F9FC1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8667558"/>
              </p:ext>
            </p:extLst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0347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C875E8-C925-E65B-928F-7534778E5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tr-TR" dirty="0"/>
              <a:t>5. Charging Mode</a:t>
            </a:r>
            <a:endParaRPr lang="en-US" dirty="0"/>
          </a:p>
        </p:txBody>
      </p:sp>
      <p:pic>
        <p:nvPicPr>
          <p:cNvPr id="7" name="Graphic 6" descr="Electric Car">
            <a:extLst>
              <a:ext uri="{FF2B5EF4-FFF2-40B4-BE49-F238E27FC236}">
                <a16:creationId xmlns:a16="http://schemas.microsoft.com/office/drawing/2014/main" id="{E19A3CCD-C961-7D16-FC2C-88F0CD22A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1696" y="640081"/>
            <a:ext cx="5314406" cy="531440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FA67C-0724-0678-5A34-3395B45E3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r>
              <a:rPr lang="tr-TR" dirty="0"/>
              <a:t>Limited </a:t>
            </a:r>
            <a:r>
              <a:rPr lang="tr-TR" dirty="0" err="1"/>
              <a:t>battery</a:t>
            </a:r>
            <a:endParaRPr lang="tr-TR" dirty="0"/>
          </a:p>
          <a:p>
            <a:r>
              <a:rPr lang="tr-TR" dirty="0" err="1"/>
              <a:t>Autonomous</a:t>
            </a:r>
            <a:r>
              <a:rPr lang="tr-TR" dirty="0"/>
              <a:t> </a:t>
            </a:r>
            <a:r>
              <a:rPr lang="tr-TR" dirty="0" err="1"/>
              <a:t>navigation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charging</a:t>
            </a:r>
            <a:r>
              <a:rPr lang="tr-TR" dirty="0"/>
              <a:t> </a:t>
            </a:r>
            <a:r>
              <a:rPr lang="tr-TR" dirty="0" err="1"/>
              <a:t>station</a:t>
            </a:r>
            <a:r>
              <a:rPr lang="tr-TR" dirty="0"/>
              <a:t> </a:t>
            </a:r>
            <a:r>
              <a:rPr lang="tr-TR" dirty="0" err="1"/>
              <a:t>when</a:t>
            </a:r>
            <a:r>
              <a:rPr lang="tr-TR" dirty="0"/>
              <a:t>,</a:t>
            </a:r>
          </a:p>
          <a:p>
            <a:pPr lvl="1"/>
            <a:r>
              <a:rPr lang="tr-TR" dirty="0"/>
              <a:t>Below a battery threshold</a:t>
            </a:r>
          </a:p>
          <a:p>
            <a:pPr lvl="1"/>
            <a:r>
              <a:rPr lang="tr-TR" dirty="0"/>
              <a:t>After a time at night</a:t>
            </a:r>
          </a:p>
          <a:p>
            <a:pPr lvl="1"/>
            <a:r>
              <a:rPr lang="tr-TR" dirty="0"/>
              <a:t>One person is left inside the building</a:t>
            </a:r>
          </a:p>
          <a:p>
            <a:endParaRPr lang="tr-TR" dirty="0"/>
          </a:p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262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FBF68-27FA-C090-4B6F-5413CEC31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dirty="0"/>
              <a:t>6</a:t>
            </a:r>
            <a:r>
              <a:rPr lang="en-US" dirty="0"/>
              <a:t>. GUI</a:t>
            </a:r>
          </a:p>
        </p:txBody>
      </p:sp>
      <p:pic>
        <p:nvPicPr>
          <p:cNvPr id="5" name="Content Placeholder 4" descr="A tablet with a maze on it&#10;&#10;AI-generated content may be incorrect.">
            <a:extLst>
              <a:ext uri="{FF2B5EF4-FFF2-40B4-BE49-F238E27FC236}">
                <a16:creationId xmlns:a16="http://schemas.microsoft.com/office/drawing/2014/main" id="{B191B490-FE54-A33A-C2D0-ABFFB6A61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696" y="640081"/>
            <a:ext cx="5314406" cy="531440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D2FA286-DB43-2BAE-F058-2FF80C8B02EC}"/>
              </a:ext>
            </a:extLst>
          </p:cNvPr>
          <p:cNvSpPr txBox="1"/>
          <p:nvPr/>
        </p:nvSpPr>
        <p:spPr>
          <a:xfrm>
            <a:off x="7859485" y="2198914"/>
            <a:ext cx="3690257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Location and status of the robot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Calling for help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Autonomous navigation command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Manual control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035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B34F4-EDB2-6288-4821-08F460E4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7. ROS2 Communication</a:t>
            </a:r>
            <a:endParaRPr lang="en-US" dirty="0"/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BED6E3C1-2042-111E-8CFB-A4D828A555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8881633"/>
              </p:ext>
            </p:extLst>
          </p:nvPr>
        </p:nvGraphicFramePr>
        <p:xfrm>
          <a:off x="632085" y="2057726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6072468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89</TotalTime>
  <Words>426</Words>
  <Application>Microsoft Office PowerPoint</Application>
  <PresentationFormat>Widescreen</PresentationFormat>
  <Paragraphs>80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Retrospect</vt:lpstr>
      <vt:lpstr>BittiGidiyor</vt:lpstr>
      <vt:lpstr>PowerPoint Presentation</vt:lpstr>
      <vt:lpstr>1. SLAM (Simultaneous Localization and Mapping)</vt:lpstr>
      <vt:lpstr>2. Autonomous Navigation</vt:lpstr>
      <vt:lpstr>3. Face Recognition</vt:lpstr>
      <vt:lpstr>4. Human interaction</vt:lpstr>
      <vt:lpstr>5. Charging Mode</vt:lpstr>
      <vt:lpstr>6. GUI</vt:lpstr>
      <vt:lpstr>7. ROS2 Communication</vt:lpstr>
      <vt:lpstr>7. Extras</vt:lpstr>
      <vt:lpstr>Dictionary of grippers</vt:lpstr>
      <vt:lpstr>Existing Gripper (or Tool) Changers</vt:lpstr>
      <vt:lpstr>Similar approaches </vt:lpstr>
      <vt:lpstr>What can we do? </vt:lpstr>
      <vt:lpstr>1.Connectors can be eliminated</vt:lpstr>
      <vt:lpstr>2. Simple 3d printed grippers can be produced with any shape desired </vt:lpstr>
      <vt:lpstr>Simpler mechanical locking mechanism design</vt:lpstr>
      <vt:lpstr>And many more…</vt:lpstr>
      <vt:lpstr>Human Detection and Tracking System at ROMER</vt:lpstr>
      <vt:lpstr>Key Features</vt:lpstr>
      <vt:lpstr>GUI Development &amp; Challenges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Furkan YILDIZ</dc:creator>
  <cp:lastModifiedBy>Ayşe Aysu Cengiz</cp:lastModifiedBy>
  <cp:revision>54</cp:revision>
  <dcterms:created xsi:type="dcterms:W3CDTF">2025-02-20T07:55:48Z</dcterms:created>
  <dcterms:modified xsi:type="dcterms:W3CDTF">2025-02-20T11:48:46Z</dcterms:modified>
</cp:coreProperties>
</file>